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797675" cy="9874250"/>
  <p:embeddedFontLst>
    <p:embeddedFont>
      <p:font typeface="Tahoma" panose="020B0604030504040204" pitchFamily="3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iv6+8Jmt8hbjxkKo7XRhck/RCdd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Arial"/>
                <a:ea typeface="Arial"/>
                <a:cs typeface="Arial"/>
                <a:sym typeface="Arial"/>
              </a:rPr>
              <a:t>‹Nº›</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2" name="Google Shape;202;p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E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203" name="Google Shape;203;p1: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Calibri"/>
              <a:ea typeface="Calibri"/>
              <a:cs typeface="Calibri"/>
              <a:sym typeface="Calibri"/>
            </a:endParaRPr>
          </a:p>
        </p:txBody>
      </p:sp>
      <p:sp>
        <p:nvSpPr>
          <p:cNvPr id="204" name="Google Shape;204;p1: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200" b="0" i="0" u="none" strike="noStrike" cap="none">
                <a:solidFill>
                  <a:srgbClr val="000000"/>
                </a:solidFill>
                <a:latin typeface="Calibri"/>
                <a:ea typeface="Calibri"/>
                <a:cs typeface="Calibri"/>
                <a:sym typeface="Calibri"/>
              </a:rPr>
              <a:t>Ingeniera de Software I </a:t>
            </a:r>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1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1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2: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1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248174e0a4_1_0: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2248174e0a4_1_0: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g2248174e0a4_1_0:notes"/>
          <p:cNvSpPr txBox="1">
            <a:spLocks noGrp="1"/>
          </p:cNvSpPr>
          <p:nvPr>
            <p:ph type="sldNum" idx="12"/>
          </p:nvPr>
        </p:nvSpPr>
        <p:spPr>
          <a:xfrm>
            <a:off x="3849688" y="9378950"/>
            <a:ext cx="2946300" cy="493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248174e0a4_1_1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2248174e0a4_1_13: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g2248174e0a4_1_13:notes"/>
          <p:cNvSpPr txBox="1">
            <a:spLocks noGrp="1"/>
          </p:cNvSpPr>
          <p:nvPr>
            <p:ph type="sldNum" idx="12"/>
          </p:nvPr>
        </p:nvSpPr>
        <p:spPr>
          <a:xfrm>
            <a:off x="3849688" y="9378950"/>
            <a:ext cx="2946300" cy="493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1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5: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6: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9" name="Google Shape;369;p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7: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6" name="Google Shape;376;p4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48: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 name="Google Shape;383;p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9: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p4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0: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5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51: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2" name="Google Shape;412;p5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52: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p5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1" name="Google Shape;431;p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8: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3" name="Google Shape;443;p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9: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1" name="Google Shape;471;p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0: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p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21: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2: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 name="Google Shape;514;p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5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54: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5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55: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6" name="Google Shape;556;p23: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5: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27" name="Google Shape;227;p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a:t>
            </a:fld>
            <a:endParaRPr/>
          </a:p>
        </p:txBody>
      </p:sp>
      <p:sp>
        <p:nvSpPr>
          <p:cNvPr id="228" name="Google Shape;228;p5: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s-ES"/>
              <a:t>2012</a:t>
            </a:r>
            <a:endParaRPr/>
          </a:p>
        </p:txBody>
      </p:sp>
      <p:sp>
        <p:nvSpPr>
          <p:cNvPr id="229" name="Google Shape;229;p5:notes"/>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s-ES"/>
              <a:t>Facultad de Informática UNLP</a:t>
            </a:r>
            <a:endParaRPr/>
          </a:p>
        </p:txBody>
      </p:sp>
      <p:sp>
        <p:nvSpPr>
          <p:cNvPr id="230" name="Google Shape;230;p5: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6: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7: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8: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9: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10:notes"/>
          <p:cNvSpPr>
            <a:spLocks noGrp="1" noRot="1" noChangeAspect="1"/>
          </p:cNvSpPr>
          <p:nvPr>
            <p:ph type="sldImg" idx="2"/>
          </p:nvPr>
        </p:nvSpPr>
        <p:spPr>
          <a:xfrm>
            <a:off x="109538" y="741363"/>
            <a:ext cx="657860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1">
  <p:cSld name="Imagen con título 1">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653976" y="4737546"/>
            <a:ext cx="10780800" cy="6132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3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5"/>
          <p:cNvSpPr txBox="1">
            <a:spLocks noGrp="1"/>
          </p:cNvSpPr>
          <p:nvPr>
            <p:ph type="body" idx="1"/>
          </p:nvPr>
        </p:nvSpPr>
        <p:spPr>
          <a:xfrm>
            <a:off x="653976" y="5487888"/>
            <a:ext cx="9229200"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75"/>
              </a:spcBef>
              <a:spcAft>
                <a:spcPts val="0"/>
              </a:spcAft>
              <a:buSzPts val="1800"/>
              <a:buNone/>
              <a:defRPr sz="1800">
                <a:solidFill>
                  <a:srgbClr val="C00000"/>
                </a:solidFill>
              </a:defRPr>
            </a:lvl1pPr>
            <a:lvl2pPr marL="914400" lvl="1" indent="-228600" algn="l">
              <a:lnSpc>
                <a:spcPct val="85000"/>
              </a:lnSpc>
              <a:spcBef>
                <a:spcPts val="450"/>
              </a:spcBef>
              <a:spcAft>
                <a:spcPts val="0"/>
              </a:spcAft>
              <a:buClr>
                <a:srgbClr val="262626"/>
              </a:buClr>
              <a:buSzPts val="900"/>
              <a:buNone/>
              <a:defRPr sz="900"/>
            </a:lvl2pPr>
            <a:lvl3pPr marL="1371600" lvl="2" indent="-228600" algn="l">
              <a:lnSpc>
                <a:spcPct val="85000"/>
              </a:lnSpc>
              <a:spcBef>
                <a:spcPts val="450"/>
              </a:spcBef>
              <a:spcAft>
                <a:spcPts val="0"/>
              </a:spcAft>
              <a:buClr>
                <a:srgbClr val="262626"/>
              </a:buClr>
              <a:buSzPts val="750"/>
              <a:buNone/>
              <a:defRPr sz="750"/>
            </a:lvl3pPr>
            <a:lvl4pPr marL="1828800" lvl="3" indent="-228600" algn="l">
              <a:lnSpc>
                <a:spcPct val="85000"/>
              </a:lnSpc>
              <a:spcBef>
                <a:spcPts val="450"/>
              </a:spcBef>
              <a:spcAft>
                <a:spcPts val="0"/>
              </a:spcAft>
              <a:buClr>
                <a:srgbClr val="262626"/>
              </a:buClr>
              <a:buSzPts val="675"/>
              <a:buNone/>
              <a:defRPr sz="675"/>
            </a:lvl4pPr>
            <a:lvl5pPr marL="2286000" lvl="4" indent="-228600" algn="l">
              <a:lnSpc>
                <a:spcPct val="85000"/>
              </a:lnSpc>
              <a:spcBef>
                <a:spcPts val="450"/>
              </a:spcBef>
              <a:spcAft>
                <a:spcPts val="0"/>
              </a:spcAft>
              <a:buClr>
                <a:srgbClr val="262626"/>
              </a:buClr>
              <a:buSzPts val="675"/>
              <a:buNone/>
              <a:defRPr sz="675"/>
            </a:lvl5pPr>
            <a:lvl6pPr marL="2743200" lvl="5" indent="-228600" algn="l">
              <a:lnSpc>
                <a:spcPct val="85000"/>
              </a:lnSpc>
              <a:spcBef>
                <a:spcPts val="450"/>
              </a:spcBef>
              <a:spcAft>
                <a:spcPts val="0"/>
              </a:spcAft>
              <a:buClr>
                <a:srgbClr val="262626"/>
              </a:buClr>
              <a:buSzPts val="675"/>
              <a:buNone/>
              <a:defRPr sz="675"/>
            </a:lvl6pPr>
            <a:lvl7pPr marL="3200400" lvl="6" indent="-228600" algn="l">
              <a:lnSpc>
                <a:spcPct val="85000"/>
              </a:lnSpc>
              <a:spcBef>
                <a:spcPts val="450"/>
              </a:spcBef>
              <a:spcAft>
                <a:spcPts val="0"/>
              </a:spcAft>
              <a:buClr>
                <a:srgbClr val="262626"/>
              </a:buClr>
              <a:buSzPts val="675"/>
              <a:buNone/>
              <a:defRPr sz="675"/>
            </a:lvl7pPr>
            <a:lvl8pPr marL="3657600" lvl="7" indent="-228600" algn="l">
              <a:lnSpc>
                <a:spcPct val="85000"/>
              </a:lnSpc>
              <a:spcBef>
                <a:spcPts val="450"/>
              </a:spcBef>
              <a:spcAft>
                <a:spcPts val="0"/>
              </a:spcAft>
              <a:buClr>
                <a:srgbClr val="262626"/>
              </a:buClr>
              <a:buSzPts val="675"/>
              <a:buNone/>
              <a:defRPr sz="675"/>
            </a:lvl8pPr>
            <a:lvl9pPr marL="4114800" lvl="8" indent="-228600" algn="l">
              <a:lnSpc>
                <a:spcPct val="85000"/>
              </a:lnSpc>
              <a:spcBef>
                <a:spcPts val="450"/>
              </a:spcBef>
              <a:spcAft>
                <a:spcPts val="400"/>
              </a:spcAft>
              <a:buClr>
                <a:srgbClr val="262626"/>
              </a:buClr>
              <a:buSzPts val="675"/>
              <a:buNone/>
              <a:defRPr sz="675"/>
            </a:lvl9pPr>
          </a:lstStyle>
          <a:p>
            <a:endParaRPr/>
          </a:p>
        </p:txBody>
      </p:sp>
      <p:sp>
        <p:nvSpPr>
          <p:cNvPr id="20" name="Google Shape;20;p25"/>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25"/>
          <p:cNvSpPr txBox="1">
            <a:spLocks noGrp="1"/>
          </p:cNvSpPr>
          <p:nvPr>
            <p:ph type="ftr" idx="11"/>
          </p:nvPr>
        </p:nvSpPr>
        <p:spPr>
          <a:xfrm>
            <a:off x="685800" y="6481100"/>
            <a:ext cx="2241900" cy="302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p25"/>
          <p:cNvSpPr txBox="1">
            <a:spLocks noGrp="1"/>
          </p:cNvSpPr>
          <p:nvPr>
            <p:ph type="sldNum" idx="12"/>
          </p:nvPr>
        </p:nvSpPr>
        <p:spPr>
          <a:xfrm>
            <a:off x="9265920" y="2780930"/>
            <a:ext cx="2926200" cy="13971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7725"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77"/>
        <p:cNvGrpSpPr/>
        <p:nvPr/>
      </p:nvGrpSpPr>
      <p:grpSpPr>
        <a:xfrm>
          <a:off x="0" y="0"/>
          <a:ext cx="0" cy="0"/>
          <a:chOff x="0" y="0"/>
          <a:chExt cx="0" cy="0"/>
        </a:xfrm>
      </p:grpSpPr>
      <p:sp>
        <p:nvSpPr>
          <p:cNvPr id="78" name="Google Shape;78;p34"/>
          <p:cNvSpPr/>
          <p:nvPr/>
        </p:nvSpPr>
        <p:spPr>
          <a:xfrm>
            <a:off x="3176" y="6400800"/>
            <a:ext cx="12188825" cy="4572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79" name="Google Shape;79;p34"/>
          <p:cNvSpPr/>
          <p:nvPr/>
        </p:nvSpPr>
        <p:spPr>
          <a:xfrm>
            <a:off x="16" y="6334316"/>
            <a:ext cx="12188825" cy="64008"/>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80" name="Google Shape;80;p34"/>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4"/>
          <p:cNvSpPr txBox="1">
            <a:spLocks noGrp="1"/>
          </p:cNvSpPr>
          <p:nvPr>
            <p:ph type="body" idx="1"/>
          </p:nvPr>
        </p:nvSpPr>
        <p:spPr>
          <a:xfrm rot="5400000">
            <a:off x="1825402" y="-574898"/>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82" name="Google Shape;82;p34"/>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83" name="Google Shape;83;p34"/>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34"/>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85"/>
        <p:cNvGrpSpPr/>
        <p:nvPr/>
      </p:nvGrpSpPr>
      <p:grpSpPr>
        <a:xfrm>
          <a:off x="0" y="0"/>
          <a:ext cx="0" cy="0"/>
          <a:chOff x="0" y="0"/>
          <a:chExt cx="0" cy="0"/>
        </a:xfrm>
      </p:grpSpPr>
      <p:sp>
        <p:nvSpPr>
          <p:cNvPr id="86" name="Google Shape;86;p35"/>
          <p:cNvSpPr txBox="1">
            <a:spLocks noGrp="1"/>
          </p:cNvSpPr>
          <p:nvPr>
            <p:ph type="title"/>
          </p:nvPr>
        </p:nvSpPr>
        <p:spPr>
          <a:xfrm>
            <a:off x="551384" y="2051019"/>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378"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5"/>
          <p:cNvSpPr txBox="1">
            <a:spLocks noGrp="1"/>
          </p:cNvSpPr>
          <p:nvPr>
            <p:ph type="body" idx="1"/>
          </p:nvPr>
        </p:nvSpPr>
        <p:spPr>
          <a:xfrm>
            <a:off x="551384" y="4359587"/>
            <a:ext cx="9229344"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195"/>
              </a:spcBef>
              <a:spcAft>
                <a:spcPts val="0"/>
              </a:spcAft>
              <a:buSzPts val="1800"/>
              <a:buNone/>
              <a:defRPr sz="1793">
                <a:solidFill>
                  <a:srgbClr val="C00000"/>
                </a:solidFill>
              </a:defRPr>
            </a:lvl1pPr>
            <a:lvl2pPr marL="914400" lvl="1" indent="-228600" algn="l">
              <a:lnSpc>
                <a:spcPct val="90000"/>
              </a:lnSpc>
              <a:spcBef>
                <a:spcPts val="199"/>
              </a:spcBef>
              <a:spcAft>
                <a:spcPts val="0"/>
              </a:spcAft>
              <a:buSzPts val="900"/>
              <a:buNone/>
              <a:defRPr sz="896"/>
            </a:lvl2pPr>
            <a:lvl3pPr marL="1371600" lvl="2" indent="-228600" algn="l">
              <a:lnSpc>
                <a:spcPct val="90000"/>
              </a:lnSpc>
              <a:spcBef>
                <a:spcPts val="398"/>
              </a:spcBef>
              <a:spcAft>
                <a:spcPts val="0"/>
              </a:spcAft>
              <a:buSzPts val="750"/>
              <a:buNone/>
              <a:defRPr sz="747"/>
            </a:lvl3pPr>
            <a:lvl4pPr marL="1828800" lvl="3" indent="-228600" algn="l">
              <a:lnSpc>
                <a:spcPct val="90000"/>
              </a:lnSpc>
              <a:spcBef>
                <a:spcPts val="398"/>
              </a:spcBef>
              <a:spcAft>
                <a:spcPts val="0"/>
              </a:spcAft>
              <a:buSzPts val="675"/>
              <a:buNone/>
              <a:defRPr sz="672"/>
            </a:lvl4pPr>
            <a:lvl5pPr marL="2286000" lvl="4" indent="-228600" algn="l">
              <a:lnSpc>
                <a:spcPct val="90000"/>
              </a:lnSpc>
              <a:spcBef>
                <a:spcPts val="398"/>
              </a:spcBef>
              <a:spcAft>
                <a:spcPts val="0"/>
              </a:spcAft>
              <a:buSzPts val="675"/>
              <a:buNone/>
              <a:defRPr sz="672"/>
            </a:lvl5pPr>
            <a:lvl6pPr marL="2743200" lvl="5" indent="-228600" algn="l">
              <a:lnSpc>
                <a:spcPct val="90000"/>
              </a:lnSpc>
              <a:spcBef>
                <a:spcPts val="398"/>
              </a:spcBef>
              <a:spcAft>
                <a:spcPts val="0"/>
              </a:spcAft>
              <a:buSzPts val="675"/>
              <a:buNone/>
              <a:defRPr sz="672"/>
            </a:lvl6pPr>
            <a:lvl7pPr marL="3200400" lvl="6" indent="-228600" algn="l">
              <a:lnSpc>
                <a:spcPct val="90000"/>
              </a:lnSpc>
              <a:spcBef>
                <a:spcPts val="398"/>
              </a:spcBef>
              <a:spcAft>
                <a:spcPts val="0"/>
              </a:spcAft>
              <a:buSzPts val="675"/>
              <a:buNone/>
              <a:defRPr sz="672"/>
            </a:lvl7pPr>
            <a:lvl8pPr marL="3657600" lvl="7" indent="-228600" algn="l">
              <a:lnSpc>
                <a:spcPct val="90000"/>
              </a:lnSpc>
              <a:spcBef>
                <a:spcPts val="398"/>
              </a:spcBef>
              <a:spcAft>
                <a:spcPts val="0"/>
              </a:spcAft>
              <a:buSzPts val="675"/>
              <a:buNone/>
              <a:defRPr sz="672"/>
            </a:lvl8pPr>
            <a:lvl9pPr marL="4114800" lvl="8" indent="-228600" algn="l">
              <a:lnSpc>
                <a:spcPct val="90000"/>
              </a:lnSpc>
              <a:spcBef>
                <a:spcPts val="398"/>
              </a:spcBef>
              <a:spcAft>
                <a:spcPts val="398"/>
              </a:spcAft>
              <a:buSzPts val="675"/>
              <a:buNone/>
              <a:defRPr sz="672"/>
            </a:lvl9pPr>
          </a:lstStyle>
          <a:p>
            <a:endParaRPr/>
          </a:p>
        </p:txBody>
      </p:sp>
      <p:sp>
        <p:nvSpPr>
          <p:cNvPr id="88" name="Google Shape;88;p35"/>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89" name="Google Shape;89;p35"/>
          <p:cNvSpPr txBox="1">
            <a:spLocks noGrp="1"/>
          </p:cNvSpPr>
          <p:nvPr>
            <p:ph type="ftr" idx="11"/>
          </p:nvPr>
        </p:nvSpPr>
        <p:spPr>
          <a:xfrm>
            <a:off x="685800" y="6481102"/>
            <a:ext cx="2817912" cy="3769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35"/>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91"/>
        <p:cNvGrpSpPr/>
        <p:nvPr/>
      </p:nvGrpSpPr>
      <p:grpSpPr>
        <a:xfrm>
          <a:off x="0" y="0"/>
          <a:ext cx="0" cy="0"/>
          <a:chOff x="0" y="0"/>
          <a:chExt cx="0" cy="0"/>
        </a:xfrm>
      </p:grpSpPr>
      <p:sp>
        <p:nvSpPr>
          <p:cNvPr id="92" name="Google Shape;92;p36"/>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6"/>
          <p:cNvSpPr txBox="1">
            <a:spLocks noGrp="1"/>
          </p:cNvSpPr>
          <p:nvPr>
            <p:ph type="body" idx="1"/>
          </p:nvPr>
        </p:nvSpPr>
        <p:spPr>
          <a:xfrm>
            <a:off x="676656" y="1998134"/>
            <a:ext cx="4663440"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Clr>
                <a:srgbClr val="C00000"/>
              </a:buClr>
              <a:buSzPts val="1800"/>
              <a:buFont typeface="Arial"/>
              <a:buChar char="»"/>
              <a:defRPr sz="1793"/>
            </a:lvl1pPr>
            <a:lvl2pPr marL="914400" lvl="1" indent="-323850" algn="l">
              <a:lnSpc>
                <a:spcPct val="90000"/>
              </a:lnSpc>
              <a:spcBef>
                <a:spcPts val="199"/>
              </a:spcBef>
              <a:spcAft>
                <a:spcPts val="0"/>
              </a:spcAft>
              <a:buClr>
                <a:srgbClr val="C00000"/>
              </a:buClr>
              <a:buSzPts val="1500"/>
              <a:buFont typeface="Arial"/>
              <a:buChar char=" "/>
              <a:defRPr sz="1494"/>
            </a:lvl2pPr>
            <a:lvl3pPr marL="1371600" lvl="2" indent="-314325" algn="l">
              <a:lnSpc>
                <a:spcPct val="90000"/>
              </a:lnSpc>
              <a:spcBef>
                <a:spcPts val="398"/>
              </a:spcBef>
              <a:spcAft>
                <a:spcPts val="0"/>
              </a:spcAft>
              <a:buClr>
                <a:srgbClr val="C00000"/>
              </a:buClr>
              <a:buSzPts val="1350"/>
              <a:buFont typeface="Arial"/>
              <a:buChar char=" "/>
              <a:defRPr sz="1345"/>
            </a:lvl3pPr>
            <a:lvl4pPr marL="1828800" lvl="3" indent="-304800" algn="l">
              <a:lnSpc>
                <a:spcPct val="90000"/>
              </a:lnSpc>
              <a:spcBef>
                <a:spcPts val="398"/>
              </a:spcBef>
              <a:spcAft>
                <a:spcPts val="0"/>
              </a:spcAft>
              <a:buClr>
                <a:srgbClr val="C00000"/>
              </a:buClr>
              <a:buSzPts val="1200"/>
              <a:buFont typeface="Arial"/>
              <a:buChar char=" "/>
              <a:defRPr sz="1195"/>
            </a:lvl4pPr>
            <a:lvl5pPr marL="2286000" lvl="4" indent="-304800" algn="l">
              <a:lnSpc>
                <a:spcPct val="90000"/>
              </a:lnSpc>
              <a:spcBef>
                <a:spcPts val="398"/>
              </a:spcBef>
              <a:spcAft>
                <a:spcPts val="0"/>
              </a:spcAft>
              <a:buClr>
                <a:srgbClr val="C00000"/>
              </a:buClr>
              <a:buSzPts val="1200"/>
              <a:buFont typeface="Arial"/>
              <a:buChar char=" "/>
              <a:defRPr sz="1195"/>
            </a:lvl5pPr>
            <a:lvl6pPr marL="2743200" lvl="5" indent="-304800" algn="l">
              <a:lnSpc>
                <a:spcPct val="90000"/>
              </a:lnSpc>
              <a:spcBef>
                <a:spcPts val="398"/>
              </a:spcBef>
              <a:spcAft>
                <a:spcPts val="0"/>
              </a:spcAft>
              <a:buSzPts val="1200"/>
              <a:buChar char="◦"/>
              <a:defRPr sz="1195"/>
            </a:lvl6pPr>
            <a:lvl7pPr marL="3200400" lvl="6" indent="-304800" algn="l">
              <a:lnSpc>
                <a:spcPct val="90000"/>
              </a:lnSpc>
              <a:spcBef>
                <a:spcPts val="398"/>
              </a:spcBef>
              <a:spcAft>
                <a:spcPts val="0"/>
              </a:spcAft>
              <a:buSzPts val="1200"/>
              <a:buChar char="◦"/>
              <a:defRPr sz="1195"/>
            </a:lvl7pPr>
            <a:lvl8pPr marL="3657600" lvl="7" indent="-304800" algn="l">
              <a:lnSpc>
                <a:spcPct val="90000"/>
              </a:lnSpc>
              <a:spcBef>
                <a:spcPts val="398"/>
              </a:spcBef>
              <a:spcAft>
                <a:spcPts val="0"/>
              </a:spcAft>
              <a:buSzPts val="1200"/>
              <a:buChar char="◦"/>
              <a:defRPr sz="1195"/>
            </a:lvl8pPr>
            <a:lvl9pPr marL="4114800" lvl="8" indent="-304800" algn="l">
              <a:lnSpc>
                <a:spcPct val="90000"/>
              </a:lnSpc>
              <a:spcBef>
                <a:spcPts val="398"/>
              </a:spcBef>
              <a:spcAft>
                <a:spcPts val="398"/>
              </a:spcAft>
              <a:buSzPts val="1200"/>
              <a:buChar char="◦"/>
              <a:defRPr sz="1195"/>
            </a:lvl9pPr>
          </a:lstStyle>
          <a:p>
            <a:endParaRPr/>
          </a:p>
        </p:txBody>
      </p:sp>
      <p:sp>
        <p:nvSpPr>
          <p:cNvPr id="94" name="Google Shape;94;p36"/>
          <p:cNvSpPr txBox="1">
            <a:spLocks noGrp="1"/>
          </p:cNvSpPr>
          <p:nvPr>
            <p:ph type="body" idx="2"/>
          </p:nvPr>
        </p:nvSpPr>
        <p:spPr>
          <a:xfrm>
            <a:off x="6011331" y="1998134"/>
            <a:ext cx="4663440"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Clr>
                <a:srgbClr val="C00000"/>
              </a:buClr>
              <a:buSzPts val="1800"/>
              <a:buFont typeface="Arial"/>
              <a:buChar char="»"/>
              <a:defRPr sz="1793"/>
            </a:lvl1pPr>
            <a:lvl2pPr marL="914400" lvl="1" indent="-323850" algn="l">
              <a:lnSpc>
                <a:spcPct val="90000"/>
              </a:lnSpc>
              <a:spcBef>
                <a:spcPts val="199"/>
              </a:spcBef>
              <a:spcAft>
                <a:spcPts val="0"/>
              </a:spcAft>
              <a:buClr>
                <a:srgbClr val="C00000"/>
              </a:buClr>
              <a:buSzPts val="1500"/>
              <a:buFont typeface="Arial"/>
              <a:buChar char=" "/>
              <a:defRPr sz="1494"/>
            </a:lvl2pPr>
            <a:lvl3pPr marL="1371600" lvl="2" indent="-314325" algn="l">
              <a:lnSpc>
                <a:spcPct val="90000"/>
              </a:lnSpc>
              <a:spcBef>
                <a:spcPts val="398"/>
              </a:spcBef>
              <a:spcAft>
                <a:spcPts val="0"/>
              </a:spcAft>
              <a:buClr>
                <a:srgbClr val="C00000"/>
              </a:buClr>
              <a:buSzPts val="1350"/>
              <a:buFont typeface="Arial"/>
              <a:buChar char=" "/>
              <a:defRPr sz="1345"/>
            </a:lvl3pPr>
            <a:lvl4pPr marL="1828800" lvl="3" indent="-304800" algn="l">
              <a:lnSpc>
                <a:spcPct val="90000"/>
              </a:lnSpc>
              <a:spcBef>
                <a:spcPts val="398"/>
              </a:spcBef>
              <a:spcAft>
                <a:spcPts val="0"/>
              </a:spcAft>
              <a:buClr>
                <a:srgbClr val="C00000"/>
              </a:buClr>
              <a:buSzPts val="1200"/>
              <a:buFont typeface="Arial"/>
              <a:buChar char=" "/>
              <a:defRPr sz="1195"/>
            </a:lvl4pPr>
            <a:lvl5pPr marL="2286000" lvl="4" indent="-304800" algn="l">
              <a:lnSpc>
                <a:spcPct val="90000"/>
              </a:lnSpc>
              <a:spcBef>
                <a:spcPts val="398"/>
              </a:spcBef>
              <a:spcAft>
                <a:spcPts val="0"/>
              </a:spcAft>
              <a:buClr>
                <a:srgbClr val="C00000"/>
              </a:buClr>
              <a:buSzPts val="1200"/>
              <a:buFont typeface="Arial"/>
              <a:buChar char=" "/>
              <a:defRPr sz="1195"/>
            </a:lvl5pPr>
            <a:lvl6pPr marL="2743200" lvl="5" indent="-304800" algn="l">
              <a:lnSpc>
                <a:spcPct val="90000"/>
              </a:lnSpc>
              <a:spcBef>
                <a:spcPts val="398"/>
              </a:spcBef>
              <a:spcAft>
                <a:spcPts val="0"/>
              </a:spcAft>
              <a:buSzPts val="1200"/>
              <a:buChar char="◦"/>
              <a:defRPr sz="1195"/>
            </a:lvl6pPr>
            <a:lvl7pPr marL="3200400" lvl="6" indent="-304800" algn="l">
              <a:lnSpc>
                <a:spcPct val="90000"/>
              </a:lnSpc>
              <a:spcBef>
                <a:spcPts val="398"/>
              </a:spcBef>
              <a:spcAft>
                <a:spcPts val="0"/>
              </a:spcAft>
              <a:buSzPts val="1200"/>
              <a:buChar char="◦"/>
              <a:defRPr sz="1195"/>
            </a:lvl7pPr>
            <a:lvl8pPr marL="3657600" lvl="7" indent="-304800" algn="l">
              <a:lnSpc>
                <a:spcPct val="90000"/>
              </a:lnSpc>
              <a:spcBef>
                <a:spcPts val="398"/>
              </a:spcBef>
              <a:spcAft>
                <a:spcPts val="0"/>
              </a:spcAft>
              <a:buSzPts val="1200"/>
              <a:buChar char="◦"/>
              <a:defRPr sz="1195"/>
            </a:lvl8pPr>
            <a:lvl9pPr marL="4114800" lvl="8" indent="-304800" algn="l">
              <a:lnSpc>
                <a:spcPct val="90000"/>
              </a:lnSpc>
              <a:spcBef>
                <a:spcPts val="398"/>
              </a:spcBef>
              <a:spcAft>
                <a:spcPts val="398"/>
              </a:spcAft>
              <a:buSzPts val="1200"/>
              <a:buChar char="◦"/>
              <a:defRPr sz="1195"/>
            </a:lvl9pPr>
          </a:lstStyle>
          <a:p>
            <a:endParaRPr/>
          </a:p>
        </p:txBody>
      </p:sp>
      <p:sp>
        <p:nvSpPr>
          <p:cNvPr id="95" name="Google Shape;95;p36"/>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6" name="Google Shape;96;p36"/>
          <p:cNvSpPr txBox="1">
            <a:spLocks noGrp="1"/>
          </p:cNvSpPr>
          <p:nvPr>
            <p:ph type="body" idx="3"/>
          </p:nvPr>
        </p:nvSpPr>
        <p:spPr>
          <a:xfrm>
            <a:off x="5951986" y="6509540"/>
            <a:ext cx="2162515"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2" b="0" i="0">
                <a:solidFill>
                  <a:srgbClr val="888888"/>
                </a:solidFill>
                <a:latin typeface="Arial"/>
                <a:ea typeface="Arial"/>
                <a:cs typeface="Arial"/>
                <a:sym typeface="Arial"/>
              </a:defRPr>
            </a:lvl1pPr>
            <a:lvl2pPr marL="914400" lvl="1" indent="-228600" algn="l">
              <a:lnSpc>
                <a:spcPct val="90000"/>
              </a:lnSpc>
              <a:spcBef>
                <a:spcPts val="199"/>
              </a:spcBef>
              <a:spcAft>
                <a:spcPts val="0"/>
              </a:spcAft>
              <a:buSzPts val="1050"/>
              <a:buNone/>
              <a:defRPr sz="1046"/>
            </a:lvl2pPr>
            <a:lvl3pPr marL="1371600" lvl="2" indent="-228600" algn="l">
              <a:lnSpc>
                <a:spcPct val="90000"/>
              </a:lnSpc>
              <a:spcBef>
                <a:spcPts val="398"/>
              </a:spcBef>
              <a:spcAft>
                <a:spcPts val="0"/>
              </a:spcAft>
              <a:buSzPts val="1050"/>
              <a:buNone/>
              <a:defRPr sz="1046"/>
            </a:lvl3pPr>
            <a:lvl4pPr marL="1828800" lvl="3" indent="-228600" algn="l">
              <a:lnSpc>
                <a:spcPct val="90000"/>
              </a:lnSpc>
              <a:spcBef>
                <a:spcPts val="398"/>
              </a:spcBef>
              <a:spcAft>
                <a:spcPts val="0"/>
              </a:spcAft>
              <a:buSzPts val="1050"/>
              <a:buNone/>
              <a:defRPr sz="1046"/>
            </a:lvl4pPr>
            <a:lvl5pPr marL="2286000" lvl="4" indent="-228600" algn="l">
              <a:lnSpc>
                <a:spcPct val="90000"/>
              </a:lnSpc>
              <a:spcBef>
                <a:spcPts val="398"/>
              </a:spcBef>
              <a:spcAft>
                <a:spcPts val="0"/>
              </a:spcAft>
              <a:buSzPts val="1050"/>
              <a:buNone/>
              <a:defRPr sz="1046"/>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97" name="Google Shape;97;p36"/>
          <p:cNvSpPr txBox="1">
            <a:spLocks noGrp="1"/>
          </p:cNvSpPr>
          <p:nvPr>
            <p:ph type="dt" idx="10"/>
          </p:nvPr>
        </p:nvSpPr>
        <p:spPr>
          <a:xfrm>
            <a:off x="2898949" y="6511630"/>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98" name="Google Shape;98;p3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99"/>
        <p:cNvGrpSpPr/>
        <p:nvPr/>
      </p:nvGrpSpPr>
      <p:grpSpPr>
        <a:xfrm>
          <a:off x="0" y="0"/>
          <a:ext cx="0" cy="0"/>
          <a:chOff x="0" y="0"/>
          <a:chExt cx="0" cy="0"/>
        </a:xfrm>
      </p:grpSpPr>
      <p:sp>
        <p:nvSpPr>
          <p:cNvPr id="100" name="Google Shape;100;p37"/>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2" name="Google Shape;102;p37"/>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03" name="Google Shape;103;p37"/>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04" name="Google Shape;104;p3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05" name="Google Shape;105;p37"/>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06" name="Google Shape;106;p3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37"/>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08" name="Google Shape;108;p3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109"/>
        <p:cNvGrpSpPr/>
        <p:nvPr/>
      </p:nvGrpSpPr>
      <p:grpSpPr>
        <a:xfrm>
          <a:off x="0" y="0"/>
          <a:ext cx="0" cy="0"/>
          <a:chOff x="0" y="0"/>
          <a:chExt cx="0" cy="0"/>
        </a:xfrm>
      </p:grpSpPr>
      <p:sp>
        <p:nvSpPr>
          <p:cNvPr id="110" name="Google Shape;110;p38"/>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8"/>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2" name="Google Shape;112;p38"/>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13" name="Google Shape;113;p38"/>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14" name="Google Shape;114;p3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15" name="Google Shape;115;p38"/>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16" name="Google Shape;116;p3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38"/>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18" name="Google Shape;118;p3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119"/>
        <p:cNvGrpSpPr/>
        <p:nvPr/>
      </p:nvGrpSpPr>
      <p:grpSpPr>
        <a:xfrm>
          <a:off x="0" y="0"/>
          <a:ext cx="0" cy="0"/>
          <a:chOff x="0" y="0"/>
          <a:chExt cx="0" cy="0"/>
        </a:xfrm>
      </p:grpSpPr>
      <p:sp>
        <p:nvSpPr>
          <p:cNvPr id="120" name="Google Shape;120;p39"/>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9"/>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22" name="Google Shape;122;p39"/>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23" name="Google Shape;123;p39"/>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24" name="Google Shape;124;p3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25" name="Google Shape;125;p39"/>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26" name="Google Shape;126;p3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 name="Google Shape;127;p39"/>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28" name="Google Shape;128;p3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129"/>
        <p:cNvGrpSpPr/>
        <p:nvPr/>
      </p:nvGrpSpPr>
      <p:grpSpPr>
        <a:xfrm>
          <a:off x="0" y="0"/>
          <a:ext cx="0" cy="0"/>
          <a:chOff x="0" y="0"/>
          <a:chExt cx="0" cy="0"/>
        </a:xfrm>
      </p:grpSpPr>
      <p:sp>
        <p:nvSpPr>
          <p:cNvPr id="130" name="Google Shape;130;p40"/>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0"/>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32" name="Google Shape;132;p40"/>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33" name="Google Shape;133;p40"/>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34" name="Google Shape;134;p4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35" name="Google Shape;135;p40"/>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36" name="Google Shape;136;p40"/>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40"/>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38" name="Google Shape;138;p4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139"/>
        <p:cNvGrpSpPr/>
        <p:nvPr/>
      </p:nvGrpSpPr>
      <p:grpSpPr>
        <a:xfrm>
          <a:off x="0" y="0"/>
          <a:ext cx="0" cy="0"/>
          <a:chOff x="0" y="0"/>
          <a:chExt cx="0" cy="0"/>
        </a:xfrm>
      </p:grpSpPr>
      <p:sp>
        <p:nvSpPr>
          <p:cNvPr id="140" name="Google Shape;140;p41"/>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1"/>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2" name="Google Shape;142;p41"/>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43" name="Google Shape;143;p41"/>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44" name="Google Shape;144;p4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45" name="Google Shape;145;p41"/>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46" name="Google Shape;146;p4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41"/>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48" name="Google Shape;148;p4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149"/>
        <p:cNvGrpSpPr/>
        <p:nvPr/>
      </p:nvGrpSpPr>
      <p:grpSpPr>
        <a:xfrm>
          <a:off x="0" y="0"/>
          <a:ext cx="0" cy="0"/>
          <a:chOff x="0" y="0"/>
          <a:chExt cx="0" cy="0"/>
        </a:xfrm>
      </p:grpSpPr>
      <p:sp>
        <p:nvSpPr>
          <p:cNvPr id="150" name="Google Shape;150;p42"/>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2"/>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2" name="Google Shape;152;p42"/>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53" name="Google Shape;153;p42"/>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54" name="Google Shape;154;p4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55" name="Google Shape;155;p42"/>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56" name="Google Shape;156;p4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7" name="Google Shape;157;p42"/>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58" name="Google Shape;158;p4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159"/>
        <p:cNvGrpSpPr/>
        <p:nvPr/>
      </p:nvGrpSpPr>
      <p:grpSpPr>
        <a:xfrm>
          <a:off x="0" y="0"/>
          <a:ext cx="0" cy="0"/>
          <a:chOff x="0" y="0"/>
          <a:chExt cx="0" cy="0"/>
        </a:xfrm>
      </p:grpSpPr>
      <p:sp>
        <p:nvSpPr>
          <p:cNvPr id="160" name="Google Shape;160;p43"/>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3"/>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62" name="Google Shape;162;p43"/>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63" name="Google Shape;163;p43"/>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64" name="Google Shape;164;p4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65" name="Google Shape;165;p43"/>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66" name="Google Shape;166;p4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43"/>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68" name="Google Shape;168;p4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7"/>
          <p:cNvSpPr txBox="1">
            <a:spLocks noGrp="1"/>
          </p:cNvSpPr>
          <p:nvPr>
            <p:ph type="dt" idx="10"/>
          </p:nvPr>
        </p:nvSpPr>
        <p:spPr>
          <a:xfrm>
            <a:off x="1097281" y="6459787"/>
            <a:ext cx="24723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p27"/>
          <p:cNvSpPr txBox="1">
            <a:spLocks noGrp="1"/>
          </p:cNvSpPr>
          <p:nvPr>
            <p:ph type="ftr" idx="11"/>
          </p:nvPr>
        </p:nvSpPr>
        <p:spPr>
          <a:xfrm>
            <a:off x="3686185" y="6459787"/>
            <a:ext cx="4822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27"/>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169"/>
        <p:cNvGrpSpPr/>
        <p:nvPr/>
      </p:nvGrpSpPr>
      <p:grpSpPr>
        <a:xfrm>
          <a:off x="0" y="0"/>
          <a:ext cx="0" cy="0"/>
          <a:chOff x="0" y="0"/>
          <a:chExt cx="0" cy="0"/>
        </a:xfrm>
      </p:grpSpPr>
      <p:sp>
        <p:nvSpPr>
          <p:cNvPr id="170" name="Google Shape;170;p44"/>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4"/>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72" name="Google Shape;172;p44"/>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73" name="Google Shape;173;p44"/>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74" name="Google Shape;174;p4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75" name="Google Shape;175;p44"/>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76" name="Google Shape;176;p4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7" name="Google Shape;177;p44"/>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78" name="Google Shape;178;p4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179"/>
        <p:cNvGrpSpPr/>
        <p:nvPr/>
      </p:nvGrpSpPr>
      <p:grpSpPr>
        <a:xfrm>
          <a:off x="0" y="0"/>
          <a:ext cx="0" cy="0"/>
          <a:chOff x="0" y="0"/>
          <a:chExt cx="0" cy="0"/>
        </a:xfrm>
      </p:grpSpPr>
      <p:sp>
        <p:nvSpPr>
          <p:cNvPr id="180" name="Google Shape;180;p45"/>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45"/>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82" name="Google Shape;182;p45"/>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83" name="Google Shape;183;p45"/>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84" name="Google Shape;184;p4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85" name="Google Shape;185;p45"/>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86" name="Google Shape;186;p4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45"/>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88" name="Google Shape;188;p4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189"/>
        <p:cNvGrpSpPr/>
        <p:nvPr/>
      </p:nvGrpSpPr>
      <p:grpSpPr>
        <a:xfrm>
          <a:off x="0" y="0"/>
          <a:ext cx="0" cy="0"/>
          <a:chOff x="0" y="0"/>
          <a:chExt cx="0" cy="0"/>
        </a:xfrm>
      </p:grpSpPr>
      <p:sp>
        <p:nvSpPr>
          <p:cNvPr id="190" name="Google Shape;190;p46"/>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46"/>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92" name="Google Shape;192;p46"/>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93" name="Google Shape;193;p46"/>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195"/>
              </a:spcBef>
              <a:spcAft>
                <a:spcPts val="0"/>
              </a:spcAft>
              <a:buClr>
                <a:srgbClr val="C00000"/>
              </a:buClr>
              <a:buSzPts val="2000"/>
              <a:buFont typeface="Arial"/>
              <a:buChar char="»"/>
              <a:defRPr/>
            </a:lvl1pPr>
            <a:lvl2pPr marL="914400" lvl="1" indent="-342900" algn="l">
              <a:lnSpc>
                <a:spcPct val="90000"/>
              </a:lnSpc>
              <a:spcBef>
                <a:spcPts val="199"/>
              </a:spcBef>
              <a:spcAft>
                <a:spcPts val="0"/>
              </a:spcAft>
              <a:buSzPts val="1800"/>
              <a:buChar char="◦"/>
              <a:defRPr/>
            </a:lvl2pPr>
            <a:lvl3pPr marL="1371600" lvl="2" indent="-317500" algn="l">
              <a:lnSpc>
                <a:spcPct val="90000"/>
              </a:lnSpc>
              <a:spcBef>
                <a:spcPts val="398"/>
              </a:spcBef>
              <a:spcAft>
                <a:spcPts val="0"/>
              </a:spcAft>
              <a:buSzPts val="1400"/>
              <a:buChar char="◦"/>
              <a:defRPr/>
            </a:lvl3pPr>
            <a:lvl4pPr marL="1828800" lvl="3" indent="-317500" algn="l">
              <a:lnSpc>
                <a:spcPct val="90000"/>
              </a:lnSpc>
              <a:spcBef>
                <a:spcPts val="398"/>
              </a:spcBef>
              <a:spcAft>
                <a:spcPts val="0"/>
              </a:spcAft>
              <a:buSzPts val="1400"/>
              <a:buChar char="◦"/>
              <a:defRPr/>
            </a:lvl4pPr>
            <a:lvl5pPr marL="2286000" lvl="4" indent="-317500" algn="l">
              <a:lnSpc>
                <a:spcPct val="90000"/>
              </a:lnSpc>
              <a:spcBef>
                <a:spcPts val="398"/>
              </a:spcBef>
              <a:spcAft>
                <a:spcPts val="0"/>
              </a:spcAft>
              <a:buSzPts val="1400"/>
              <a:buChar char="◦"/>
              <a:defRPr/>
            </a:lvl5pPr>
            <a:lvl6pPr marL="2743200" lvl="5" indent="-317500" algn="l">
              <a:lnSpc>
                <a:spcPct val="90000"/>
              </a:lnSpc>
              <a:spcBef>
                <a:spcPts val="398"/>
              </a:spcBef>
              <a:spcAft>
                <a:spcPts val="0"/>
              </a:spcAft>
              <a:buSzPts val="1400"/>
              <a:buChar char="◦"/>
              <a:defRPr/>
            </a:lvl6pPr>
            <a:lvl7pPr marL="3200400" lvl="6" indent="-317500" algn="l">
              <a:lnSpc>
                <a:spcPct val="90000"/>
              </a:lnSpc>
              <a:spcBef>
                <a:spcPts val="398"/>
              </a:spcBef>
              <a:spcAft>
                <a:spcPts val="0"/>
              </a:spcAft>
              <a:buSzPts val="1400"/>
              <a:buChar char="◦"/>
              <a:defRPr/>
            </a:lvl7pPr>
            <a:lvl8pPr marL="3657600" lvl="7" indent="-317500" algn="l">
              <a:lnSpc>
                <a:spcPct val="90000"/>
              </a:lnSpc>
              <a:spcBef>
                <a:spcPts val="398"/>
              </a:spcBef>
              <a:spcAft>
                <a:spcPts val="0"/>
              </a:spcAft>
              <a:buSzPts val="1400"/>
              <a:buChar char="◦"/>
              <a:defRPr/>
            </a:lvl8pPr>
            <a:lvl9pPr marL="4114800" lvl="8" indent="-317500" algn="l">
              <a:lnSpc>
                <a:spcPct val="90000"/>
              </a:lnSpc>
              <a:spcBef>
                <a:spcPts val="398"/>
              </a:spcBef>
              <a:spcAft>
                <a:spcPts val="398"/>
              </a:spcAft>
              <a:buSzPts val="1400"/>
              <a:buChar char="◦"/>
              <a:defRPr/>
            </a:lvl9pPr>
          </a:lstStyle>
          <a:p>
            <a:endParaRPr/>
          </a:p>
        </p:txBody>
      </p:sp>
      <p:cxnSp>
        <p:nvCxnSpPr>
          <p:cNvPr id="194" name="Google Shape;194;p4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95" name="Google Shape;195;p46"/>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196" name="Google Shape;196;p4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46"/>
          <p:cNvSpPr txBox="1"/>
          <p:nvPr/>
        </p:nvSpPr>
        <p:spPr>
          <a:xfrm>
            <a:off x="5176317" y="6484431"/>
            <a:ext cx="662361" cy="219291"/>
          </a:xfrm>
          <a:prstGeom prst="rect">
            <a:avLst/>
          </a:prstGeom>
          <a:noFill/>
          <a:ln>
            <a:noFill/>
          </a:ln>
        </p:spPr>
        <p:txBody>
          <a:bodyPr spcFirstLastPara="1" wrap="square" lIns="91050" tIns="45500" rIns="91050" bIns="455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198" name="Google Shape;198;p4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7968"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6"/>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195"/>
              </a:spcBef>
              <a:spcAft>
                <a:spcPts val="0"/>
              </a:spcAft>
              <a:buSzPts val="2400"/>
              <a:buNone/>
              <a:defRPr sz="2390" cap="none">
                <a:solidFill>
                  <a:schemeClr val="dk2"/>
                </a:solidFill>
                <a:latin typeface="Calibri"/>
                <a:ea typeface="Calibri"/>
                <a:cs typeface="Calibri"/>
                <a:sym typeface="Calibri"/>
              </a:defRPr>
            </a:lvl1pPr>
            <a:lvl2pPr marL="914400" lvl="1" indent="-228600" algn="l">
              <a:lnSpc>
                <a:spcPct val="90000"/>
              </a:lnSpc>
              <a:spcBef>
                <a:spcPts val="199"/>
              </a:spcBef>
              <a:spcAft>
                <a:spcPts val="0"/>
              </a:spcAft>
              <a:buSzPts val="1800"/>
              <a:buNone/>
              <a:defRPr sz="1793">
                <a:solidFill>
                  <a:srgbClr val="888888"/>
                </a:solidFill>
              </a:defRPr>
            </a:lvl2pPr>
            <a:lvl3pPr marL="1371600" lvl="2" indent="-228600" algn="l">
              <a:lnSpc>
                <a:spcPct val="90000"/>
              </a:lnSpc>
              <a:spcBef>
                <a:spcPts val="398"/>
              </a:spcBef>
              <a:spcAft>
                <a:spcPts val="0"/>
              </a:spcAft>
              <a:buSzPts val="1600"/>
              <a:buNone/>
              <a:defRPr sz="1594">
                <a:solidFill>
                  <a:srgbClr val="888888"/>
                </a:solidFill>
              </a:defRPr>
            </a:lvl3pPr>
            <a:lvl4pPr marL="1828800" lvl="3" indent="-228600" algn="l">
              <a:lnSpc>
                <a:spcPct val="90000"/>
              </a:lnSpc>
              <a:spcBef>
                <a:spcPts val="398"/>
              </a:spcBef>
              <a:spcAft>
                <a:spcPts val="0"/>
              </a:spcAft>
              <a:buSzPts val="1400"/>
              <a:buNone/>
              <a:defRPr sz="1394">
                <a:solidFill>
                  <a:srgbClr val="888888"/>
                </a:solidFill>
              </a:defRPr>
            </a:lvl4pPr>
            <a:lvl5pPr marL="2286000" lvl="4" indent="-228600" algn="l">
              <a:lnSpc>
                <a:spcPct val="90000"/>
              </a:lnSpc>
              <a:spcBef>
                <a:spcPts val="398"/>
              </a:spcBef>
              <a:spcAft>
                <a:spcPts val="0"/>
              </a:spcAft>
              <a:buSzPts val="1400"/>
              <a:buNone/>
              <a:defRPr sz="1394">
                <a:solidFill>
                  <a:srgbClr val="888888"/>
                </a:solidFill>
              </a:defRPr>
            </a:lvl5pPr>
            <a:lvl6pPr marL="2743200" lvl="5" indent="-228600" algn="l">
              <a:lnSpc>
                <a:spcPct val="90000"/>
              </a:lnSpc>
              <a:spcBef>
                <a:spcPts val="398"/>
              </a:spcBef>
              <a:spcAft>
                <a:spcPts val="0"/>
              </a:spcAft>
              <a:buSzPts val="1400"/>
              <a:buNone/>
              <a:defRPr sz="1394">
                <a:solidFill>
                  <a:srgbClr val="888888"/>
                </a:solidFill>
              </a:defRPr>
            </a:lvl6pPr>
            <a:lvl7pPr marL="3200400" lvl="6" indent="-228600" algn="l">
              <a:lnSpc>
                <a:spcPct val="90000"/>
              </a:lnSpc>
              <a:spcBef>
                <a:spcPts val="398"/>
              </a:spcBef>
              <a:spcAft>
                <a:spcPts val="0"/>
              </a:spcAft>
              <a:buSzPts val="1400"/>
              <a:buNone/>
              <a:defRPr sz="1394">
                <a:solidFill>
                  <a:srgbClr val="888888"/>
                </a:solidFill>
              </a:defRPr>
            </a:lvl7pPr>
            <a:lvl8pPr marL="3657600" lvl="7" indent="-228600" algn="l">
              <a:lnSpc>
                <a:spcPct val="90000"/>
              </a:lnSpc>
              <a:spcBef>
                <a:spcPts val="398"/>
              </a:spcBef>
              <a:spcAft>
                <a:spcPts val="0"/>
              </a:spcAft>
              <a:buSzPts val="1400"/>
              <a:buNone/>
              <a:defRPr sz="1394">
                <a:solidFill>
                  <a:srgbClr val="888888"/>
                </a:solidFill>
              </a:defRPr>
            </a:lvl8pPr>
            <a:lvl9pPr marL="4114800" lvl="8" indent="-228600" algn="l">
              <a:lnSpc>
                <a:spcPct val="90000"/>
              </a:lnSpc>
              <a:spcBef>
                <a:spcPts val="398"/>
              </a:spcBef>
              <a:spcAft>
                <a:spcPts val="398"/>
              </a:spcAft>
              <a:buSzPts val="1400"/>
              <a:buNone/>
              <a:defRPr sz="1394">
                <a:solidFill>
                  <a:srgbClr val="888888"/>
                </a:solidFill>
              </a:defRPr>
            </a:lvl9pPr>
          </a:lstStyle>
          <a:p>
            <a:endParaRPr/>
          </a:p>
        </p:txBody>
      </p:sp>
      <p:sp>
        <p:nvSpPr>
          <p:cNvPr id="31" name="Google Shape;31;p26"/>
          <p:cNvSpPr txBox="1">
            <a:spLocks noGrp="1"/>
          </p:cNvSpPr>
          <p:nvPr>
            <p:ph type="dt" idx="10"/>
          </p:nvPr>
        </p:nvSpPr>
        <p:spPr>
          <a:xfrm>
            <a:off x="1097281" y="6459787"/>
            <a:ext cx="24723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26"/>
          <p:cNvSpPr txBox="1">
            <a:spLocks noGrp="1"/>
          </p:cNvSpPr>
          <p:nvPr>
            <p:ph type="ftr" idx="11"/>
          </p:nvPr>
        </p:nvSpPr>
        <p:spPr>
          <a:xfrm>
            <a:off x="3686185" y="6459787"/>
            <a:ext cx="4822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 name="Google Shape;33;p26"/>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34"/>
        <p:cNvGrpSpPr/>
        <p:nvPr/>
      </p:nvGrpSpPr>
      <p:grpSpPr>
        <a:xfrm>
          <a:off x="0" y="0"/>
          <a:ext cx="0" cy="0"/>
          <a:chOff x="0" y="0"/>
          <a:chExt cx="0" cy="0"/>
        </a:xfrm>
      </p:grpSpPr>
      <p:sp>
        <p:nvSpPr>
          <p:cNvPr id="35" name="Google Shape;35;p28"/>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8"/>
          <p:cNvSpPr txBox="1">
            <a:spLocks noGrp="1"/>
          </p:cNvSpPr>
          <p:nvPr>
            <p:ph type="body" idx="1"/>
          </p:nvPr>
        </p:nvSpPr>
        <p:spPr>
          <a:xfrm>
            <a:off x="527381" y="260648"/>
            <a:ext cx="10858576" cy="5976664"/>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SzPts val="2000"/>
              <a:buChar char=" "/>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sp>
        <p:nvSpPr>
          <p:cNvPr id="37" name="Google Shape;37;p28"/>
          <p:cNvSpPr txBox="1">
            <a:spLocks noGrp="1"/>
          </p:cNvSpPr>
          <p:nvPr>
            <p:ph type="body" idx="2"/>
          </p:nvPr>
        </p:nvSpPr>
        <p:spPr>
          <a:xfrm>
            <a:off x="527384" y="6309320"/>
            <a:ext cx="4190993" cy="357190"/>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200"/>
              </a:spcBef>
              <a:spcAft>
                <a:spcPts val="0"/>
              </a:spcAft>
              <a:buSzPts val="2000"/>
              <a:buNone/>
              <a:defRPr sz="1400">
                <a:solidFill>
                  <a:schemeClr val="lt2"/>
                </a:solidFill>
              </a:defRPr>
            </a:lvl1pPr>
            <a:lvl2pPr marL="914400" lvl="1" indent="-228600" algn="l">
              <a:lnSpc>
                <a:spcPct val="90000"/>
              </a:lnSpc>
              <a:spcBef>
                <a:spcPts val="200"/>
              </a:spcBef>
              <a:spcAft>
                <a:spcPts val="0"/>
              </a:spcAft>
              <a:buSzPts val="1800"/>
              <a:buNone/>
              <a:defRPr sz="1400"/>
            </a:lvl2pPr>
            <a:lvl3pPr marL="1371600" lvl="2" indent="-228600" algn="l">
              <a:lnSpc>
                <a:spcPct val="90000"/>
              </a:lnSpc>
              <a:spcBef>
                <a:spcPts val="400"/>
              </a:spcBef>
              <a:spcAft>
                <a:spcPts val="0"/>
              </a:spcAft>
              <a:buSzPts val="1400"/>
              <a:buNone/>
              <a:defRPr sz="1400"/>
            </a:lvl3pPr>
            <a:lvl4pPr marL="1828800" lvl="3" indent="-228600" algn="l">
              <a:lnSpc>
                <a:spcPct val="90000"/>
              </a:lnSpc>
              <a:spcBef>
                <a:spcPts val="400"/>
              </a:spcBef>
              <a:spcAft>
                <a:spcPts val="0"/>
              </a:spcAft>
              <a:buSzPts val="1400"/>
              <a:buNone/>
              <a:defRPr sz="1400"/>
            </a:lvl4pPr>
            <a:lvl5pPr marL="2286000" lvl="4" indent="-228600" algn="l">
              <a:lnSpc>
                <a:spcPct val="90000"/>
              </a:lnSpc>
              <a:spcBef>
                <a:spcPts val="400"/>
              </a:spcBef>
              <a:spcAft>
                <a:spcPts val="0"/>
              </a:spcAft>
              <a:buSzPts val="1400"/>
              <a:buNone/>
              <a:defRPr sz="1400"/>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sp>
        <p:nvSpPr>
          <p:cNvPr id="38" name="Google Shape;38;p28"/>
          <p:cNvSpPr txBox="1">
            <a:spLocks noGrp="1"/>
          </p:cNvSpPr>
          <p:nvPr>
            <p:ph type="ftr" idx="11"/>
          </p:nvPr>
        </p:nvSpPr>
        <p:spPr>
          <a:xfrm>
            <a:off x="6672263" y="6308725"/>
            <a:ext cx="470535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28"/>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653977" y="4737548"/>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287"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653976" y="5487888"/>
            <a:ext cx="9229344"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195"/>
              </a:spcBef>
              <a:spcAft>
                <a:spcPts val="0"/>
              </a:spcAft>
              <a:buSzPts val="1800"/>
              <a:buNone/>
              <a:defRPr sz="1793">
                <a:solidFill>
                  <a:srgbClr val="C00000"/>
                </a:solidFill>
              </a:defRPr>
            </a:lvl1pPr>
            <a:lvl2pPr marL="914400" lvl="1" indent="-228600" algn="l">
              <a:lnSpc>
                <a:spcPct val="90000"/>
              </a:lnSpc>
              <a:spcBef>
                <a:spcPts val="199"/>
              </a:spcBef>
              <a:spcAft>
                <a:spcPts val="0"/>
              </a:spcAft>
              <a:buSzPts val="900"/>
              <a:buNone/>
              <a:defRPr sz="896"/>
            </a:lvl2pPr>
            <a:lvl3pPr marL="1371600" lvl="2" indent="-228600" algn="l">
              <a:lnSpc>
                <a:spcPct val="90000"/>
              </a:lnSpc>
              <a:spcBef>
                <a:spcPts val="398"/>
              </a:spcBef>
              <a:spcAft>
                <a:spcPts val="0"/>
              </a:spcAft>
              <a:buSzPts val="750"/>
              <a:buNone/>
              <a:defRPr sz="747"/>
            </a:lvl3pPr>
            <a:lvl4pPr marL="1828800" lvl="3" indent="-228600" algn="l">
              <a:lnSpc>
                <a:spcPct val="90000"/>
              </a:lnSpc>
              <a:spcBef>
                <a:spcPts val="398"/>
              </a:spcBef>
              <a:spcAft>
                <a:spcPts val="0"/>
              </a:spcAft>
              <a:buSzPts val="675"/>
              <a:buNone/>
              <a:defRPr sz="672"/>
            </a:lvl4pPr>
            <a:lvl5pPr marL="2286000" lvl="4" indent="-228600" algn="l">
              <a:lnSpc>
                <a:spcPct val="90000"/>
              </a:lnSpc>
              <a:spcBef>
                <a:spcPts val="398"/>
              </a:spcBef>
              <a:spcAft>
                <a:spcPts val="0"/>
              </a:spcAft>
              <a:buSzPts val="675"/>
              <a:buNone/>
              <a:defRPr sz="672"/>
            </a:lvl5pPr>
            <a:lvl6pPr marL="2743200" lvl="5" indent="-228600" algn="l">
              <a:lnSpc>
                <a:spcPct val="90000"/>
              </a:lnSpc>
              <a:spcBef>
                <a:spcPts val="398"/>
              </a:spcBef>
              <a:spcAft>
                <a:spcPts val="0"/>
              </a:spcAft>
              <a:buSzPts val="675"/>
              <a:buNone/>
              <a:defRPr sz="672"/>
            </a:lvl6pPr>
            <a:lvl7pPr marL="3200400" lvl="6" indent="-228600" algn="l">
              <a:lnSpc>
                <a:spcPct val="90000"/>
              </a:lnSpc>
              <a:spcBef>
                <a:spcPts val="398"/>
              </a:spcBef>
              <a:spcAft>
                <a:spcPts val="0"/>
              </a:spcAft>
              <a:buSzPts val="675"/>
              <a:buNone/>
              <a:defRPr sz="672"/>
            </a:lvl7pPr>
            <a:lvl8pPr marL="3657600" lvl="7" indent="-228600" algn="l">
              <a:lnSpc>
                <a:spcPct val="90000"/>
              </a:lnSpc>
              <a:spcBef>
                <a:spcPts val="398"/>
              </a:spcBef>
              <a:spcAft>
                <a:spcPts val="0"/>
              </a:spcAft>
              <a:buSzPts val="675"/>
              <a:buNone/>
              <a:defRPr sz="672"/>
            </a:lvl8pPr>
            <a:lvl9pPr marL="4114800" lvl="8" indent="-228600" algn="l">
              <a:lnSpc>
                <a:spcPct val="90000"/>
              </a:lnSpc>
              <a:spcBef>
                <a:spcPts val="398"/>
              </a:spcBef>
              <a:spcAft>
                <a:spcPts val="398"/>
              </a:spcAft>
              <a:buSzPts val="675"/>
              <a:buNone/>
              <a:defRPr sz="672"/>
            </a:lvl9pPr>
          </a:lstStyle>
          <a:p>
            <a:endParaRPr/>
          </a:p>
        </p:txBody>
      </p:sp>
      <p:sp>
        <p:nvSpPr>
          <p:cNvPr id="43" name="Google Shape;43;p29"/>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44" name="Google Shape;44;p29"/>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45" name="Google Shape;45;p29" descr="2"/>
          <p:cNvPicPr preferRelativeResize="0"/>
          <p:nvPr/>
        </p:nvPicPr>
        <p:blipFill rotWithShape="1">
          <a:blip r:embed="rId2">
            <a:alphaModFix/>
          </a:blip>
          <a:srcRect l="8462"/>
          <a:stretch/>
        </p:blipFill>
        <p:spPr>
          <a:xfrm>
            <a:off x="23664" y="0"/>
            <a:ext cx="12144672" cy="42777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6"/>
        <p:cNvGrpSpPr/>
        <p:nvPr/>
      </p:nvGrpSpPr>
      <p:grpSpPr>
        <a:xfrm>
          <a:off x="0" y="0"/>
          <a:ext cx="0" cy="0"/>
          <a:chOff x="0" y="0"/>
          <a:chExt cx="0" cy="0"/>
        </a:xfrm>
      </p:grpSpPr>
      <p:sp>
        <p:nvSpPr>
          <p:cNvPr id="47" name="Google Shape;47;p3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0"/>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49" name="Google Shape;49;p30"/>
          <p:cNvSpPr txBox="1">
            <a:spLocks noGrp="1"/>
          </p:cNvSpPr>
          <p:nvPr>
            <p:ph type="body" idx="2"/>
          </p:nvPr>
        </p:nvSpPr>
        <p:spPr>
          <a:xfrm>
            <a:off x="6217921"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50" name="Google Shape;50;p30"/>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51" name="Google Shape;51;p30"/>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30"/>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3"/>
        <p:cNvGrpSpPr/>
        <p:nvPr/>
      </p:nvGrpSpPr>
      <p:grpSpPr>
        <a:xfrm>
          <a:off x="0" y="0"/>
          <a:ext cx="0" cy="0"/>
          <a:chOff x="0" y="0"/>
          <a:chExt cx="0" cy="0"/>
        </a:xfrm>
      </p:grpSpPr>
      <p:sp>
        <p:nvSpPr>
          <p:cNvPr id="54" name="Google Shape;54;p3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1"/>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195"/>
              </a:spcBef>
              <a:spcAft>
                <a:spcPts val="0"/>
              </a:spcAft>
              <a:buSzPts val="2000"/>
              <a:buNone/>
              <a:defRPr sz="1992" b="0" cap="none">
                <a:solidFill>
                  <a:schemeClr val="dk2"/>
                </a:solidFill>
              </a:defRPr>
            </a:lvl1pPr>
            <a:lvl2pPr marL="914400" lvl="1" indent="-228600" algn="l">
              <a:lnSpc>
                <a:spcPct val="90000"/>
              </a:lnSpc>
              <a:spcBef>
                <a:spcPts val="199"/>
              </a:spcBef>
              <a:spcAft>
                <a:spcPts val="0"/>
              </a:spcAft>
              <a:buSzPts val="2000"/>
              <a:buNone/>
              <a:defRPr sz="1992" b="1"/>
            </a:lvl2pPr>
            <a:lvl3pPr marL="1371600" lvl="2" indent="-228600" algn="l">
              <a:lnSpc>
                <a:spcPct val="90000"/>
              </a:lnSpc>
              <a:spcBef>
                <a:spcPts val="398"/>
              </a:spcBef>
              <a:spcAft>
                <a:spcPts val="0"/>
              </a:spcAft>
              <a:buSzPts val="1800"/>
              <a:buNone/>
              <a:defRPr sz="1793" b="1"/>
            </a:lvl3pPr>
            <a:lvl4pPr marL="1828800" lvl="3" indent="-228600" algn="l">
              <a:lnSpc>
                <a:spcPct val="90000"/>
              </a:lnSpc>
              <a:spcBef>
                <a:spcPts val="398"/>
              </a:spcBef>
              <a:spcAft>
                <a:spcPts val="0"/>
              </a:spcAft>
              <a:buSzPts val="1600"/>
              <a:buNone/>
              <a:defRPr sz="1594" b="1"/>
            </a:lvl4pPr>
            <a:lvl5pPr marL="2286000" lvl="4" indent="-228600" algn="l">
              <a:lnSpc>
                <a:spcPct val="90000"/>
              </a:lnSpc>
              <a:spcBef>
                <a:spcPts val="398"/>
              </a:spcBef>
              <a:spcAft>
                <a:spcPts val="0"/>
              </a:spcAft>
              <a:buSzPts val="1600"/>
              <a:buNone/>
              <a:defRPr sz="1594" b="1"/>
            </a:lvl5pPr>
            <a:lvl6pPr marL="2743200" lvl="5" indent="-228600" algn="l">
              <a:lnSpc>
                <a:spcPct val="90000"/>
              </a:lnSpc>
              <a:spcBef>
                <a:spcPts val="398"/>
              </a:spcBef>
              <a:spcAft>
                <a:spcPts val="0"/>
              </a:spcAft>
              <a:buSzPts val="1600"/>
              <a:buNone/>
              <a:defRPr sz="1594" b="1"/>
            </a:lvl6pPr>
            <a:lvl7pPr marL="3200400" lvl="6" indent="-228600" algn="l">
              <a:lnSpc>
                <a:spcPct val="90000"/>
              </a:lnSpc>
              <a:spcBef>
                <a:spcPts val="398"/>
              </a:spcBef>
              <a:spcAft>
                <a:spcPts val="0"/>
              </a:spcAft>
              <a:buSzPts val="1600"/>
              <a:buNone/>
              <a:defRPr sz="1594" b="1"/>
            </a:lvl7pPr>
            <a:lvl8pPr marL="3657600" lvl="7" indent="-228600" algn="l">
              <a:lnSpc>
                <a:spcPct val="90000"/>
              </a:lnSpc>
              <a:spcBef>
                <a:spcPts val="398"/>
              </a:spcBef>
              <a:spcAft>
                <a:spcPts val="0"/>
              </a:spcAft>
              <a:buSzPts val="1600"/>
              <a:buNone/>
              <a:defRPr sz="1594" b="1"/>
            </a:lvl8pPr>
            <a:lvl9pPr marL="4114800" lvl="8" indent="-228600" algn="l">
              <a:lnSpc>
                <a:spcPct val="90000"/>
              </a:lnSpc>
              <a:spcBef>
                <a:spcPts val="398"/>
              </a:spcBef>
              <a:spcAft>
                <a:spcPts val="398"/>
              </a:spcAft>
              <a:buSzPts val="1600"/>
              <a:buNone/>
              <a:defRPr sz="1594" b="1"/>
            </a:lvl9pPr>
          </a:lstStyle>
          <a:p>
            <a:endParaRPr/>
          </a:p>
        </p:txBody>
      </p:sp>
      <p:sp>
        <p:nvSpPr>
          <p:cNvPr id="56" name="Google Shape;56;p31"/>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57" name="Google Shape;57;p31"/>
          <p:cNvSpPr txBox="1">
            <a:spLocks noGrp="1"/>
          </p:cNvSpPr>
          <p:nvPr>
            <p:ph type="body" idx="3"/>
          </p:nvPr>
        </p:nvSpPr>
        <p:spPr>
          <a:xfrm>
            <a:off x="6217921"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195"/>
              </a:spcBef>
              <a:spcAft>
                <a:spcPts val="0"/>
              </a:spcAft>
              <a:buSzPts val="2000"/>
              <a:buNone/>
              <a:defRPr sz="1992" b="0" cap="none">
                <a:solidFill>
                  <a:schemeClr val="dk2"/>
                </a:solidFill>
              </a:defRPr>
            </a:lvl1pPr>
            <a:lvl2pPr marL="914400" lvl="1" indent="-228600" algn="l">
              <a:lnSpc>
                <a:spcPct val="90000"/>
              </a:lnSpc>
              <a:spcBef>
                <a:spcPts val="199"/>
              </a:spcBef>
              <a:spcAft>
                <a:spcPts val="0"/>
              </a:spcAft>
              <a:buSzPts val="2000"/>
              <a:buNone/>
              <a:defRPr sz="1992" b="1"/>
            </a:lvl2pPr>
            <a:lvl3pPr marL="1371600" lvl="2" indent="-228600" algn="l">
              <a:lnSpc>
                <a:spcPct val="90000"/>
              </a:lnSpc>
              <a:spcBef>
                <a:spcPts val="398"/>
              </a:spcBef>
              <a:spcAft>
                <a:spcPts val="0"/>
              </a:spcAft>
              <a:buSzPts val="1800"/>
              <a:buNone/>
              <a:defRPr sz="1793" b="1"/>
            </a:lvl3pPr>
            <a:lvl4pPr marL="1828800" lvl="3" indent="-228600" algn="l">
              <a:lnSpc>
                <a:spcPct val="90000"/>
              </a:lnSpc>
              <a:spcBef>
                <a:spcPts val="398"/>
              </a:spcBef>
              <a:spcAft>
                <a:spcPts val="0"/>
              </a:spcAft>
              <a:buSzPts val="1600"/>
              <a:buNone/>
              <a:defRPr sz="1594" b="1"/>
            </a:lvl4pPr>
            <a:lvl5pPr marL="2286000" lvl="4" indent="-228600" algn="l">
              <a:lnSpc>
                <a:spcPct val="90000"/>
              </a:lnSpc>
              <a:spcBef>
                <a:spcPts val="398"/>
              </a:spcBef>
              <a:spcAft>
                <a:spcPts val="0"/>
              </a:spcAft>
              <a:buSzPts val="1600"/>
              <a:buNone/>
              <a:defRPr sz="1594" b="1"/>
            </a:lvl5pPr>
            <a:lvl6pPr marL="2743200" lvl="5" indent="-228600" algn="l">
              <a:lnSpc>
                <a:spcPct val="90000"/>
              </a:lnSpc>
              <a:spcBef>
                <a:spcPts val="398"/>
              </a:spcBef>
              <a:spcAft>
                <a:spcPts val="0"/>
              </a:spcAft>
              <a:buSzPts val="1600"/>
              <a:buNone/>
              <a:defRPr sz="1594" b="1"/>
            </a:lvl6pPr>
            <a:lvl7pPr marL="3200400" lvl="6" indent="-228600" algn="l">
              <a:lnSpc>
                <a:spcPct val="90000"/>
              </a:lnSpc>
              <a:spcBef>
                <a:spcPts val="398"/>
              </a:spcBef>
              <a:spcAft>
                <a:spcPts val="0"/>
              </a:spcAft>
              <a:buSzPts val="1600"/>
              <a:buNone/>
              <a:defRPr sz="1594" b="1"/>
            </a:lvl7pPr>
            <a:lvl8pPr marL="3657600" lvl="7" indent="-228600" algn="l">
              <a:lnSpc>
                <a:spcPct val="90000"/>
              </a:lnSpc>
              <a:spcBef>
                <a:spcPts val="398"/>
              </a:spcBef>
              <a:spcAft>
                <a:spcPts val="0"/>
              </a:spcAft>
              <a:buSzPts val="1600"/>
              <a:buNone/>
              <a:defRPr sz="1594" b="1"/>
            </a:lvl8pPr>
            <a:lvl9pPr marL="4114800" lvl="8" indent="-228600" algn="l">
              <a:lnSpc>
                <a:spcPct val="90000"/>
              </a:lnSpc>
              <a:spcBef>
                <a:spcPts val="398"/>
              </a:spcBef>
              <a:spcAft>
                <a:spcPts val="398"/>
              </a:spcAft>
              <a:buSzPts val="1600"/>
              <a:buNone/>
              <a:defRPr sz="1594" b="1"/>
            </a:lvl9pPr>
          </a:lstStyle>
          <a:p>
            <a:endParaRPr/>
          </a:p>
        </p:txBody>
      </p:sp>
      <p:sp>
        <p:nvSpPr>
          <p:cNvPr id="58" name="Google Shape;58;p31"/>
          <p:cNvSpPr txBox="1">
            <a:spLocks noGrp="1"/>
          </p:cNvSpPr>
          <p:nvPr>
            <p:ph type="body" idx="4"/>
          </p:nvPr>
        </p:nvSpPr>
        <p:spPr>
          <a:xfrm>
            <a:off x="6217921"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59" name="Google Shape;59;p31"/>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60" name="Google Shape;60;p31"/>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31"/>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62"/>
        <p:cNvGrpSpPr/>
        <p:nvPr/>
      </p:nvGrpSpPr>
      <p:grpSpPr>
        <a:xfrm>
          <a:off x="0" y="0"/>
          <a:ext cx="0" cy="0"/>
          <a:chOff x="0" y="0"/>
          <a:chExt cx="0" cy="0"/>
        </a:xfrm>
      </p:grpSpPr>
      <p:sp>
        <p:nvSpPr>
          <p:cNvPr id="63" name="Google Shape;63;p32"/>
          <p:cNvSpPr/>
          <p:nvPr/>
        </p:nvSpPr>
        <p:spPr>
          <a:xfrm>
            <a:off x="17" y="0"/>
            <a:ext cx="4050791" cy="68580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64" name="Google Shape;64;p32"/>
          <p:cNvSpPr/>
          <p:nvPr/>
        </p:nvSpPr>
        <p:spPr>
          <a:xfrm>
            <a:off x="4040071" y="0"/>
            <a:ext cx="64008" cy="6858000"/>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65" name="Google Shape;65;p3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586"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67" name="Google Shape;67;p3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195"/>
              </a:spcBef>
              <a:spcAft>
                <a:spcPts val="0"/>
              </a:spcAft>
              <a:buSzPts val="1500"/>
              <a:buNone/>
              <a:defRPr sz="1494">
                <a:solidFill>
                  <a:srgbClr val="FFFFFF"/>
                </a:solidFill>
              </a:defRPr>
            </a:lvl1pPr>
            <a:lvl2pPr marL="914400" lvl="1" indent="-228600" algn="l">
              <a:lnSpc>
                <a:spcPct val="90000"/>
              </a:lnSpc>
              <a:spcBef>
                <a:spcPts val="199"/>
              </a:spcBef>
              <a:spcAft>
                <a:spcPts val="0"/>
              </a:spcAft>
              <a:buSzPts val="1200"/>
              <a:buNone/>
              <a:defRPr sz="1195"/>
            </a:lvl2pPr>
            <a:lvl3pPr marL="1371600" lvl="2" indent="-228600" algn="l">
              <a:lnSpc>
                <a:spcPct val="90000"/>
              </a:lnSpc>
              <a:spcBef>
                <a:spcPts val="398"/>
              </a:spcBef>
              <a:spcAft>
                <a:spcPts val="0"/>
              </a:spcAft>
              <a:buSzPts val="1000"/>
              <a:buNone/>
              <a:defRPr sz="996"/>
            </a:lvl3pPr>
            <a:lvl4pPr marL="1828800" lvl="3" indent="-228600" algn="l">
              <a:lnSpc>
                <a:spcPct val="90000"/>
              </a:lnSpc>
              <a:spcBef>
                <a:spcPts val="398"/>
              </a:spcBef>
              <a:spcAft>
                <a:spcPts val="0"/>
              </a:spcAft>
              <a:buSzPts val="900"/>
              <a:buNone/>
              <a:defRPr sz="896"/>
            </a:lvl4pPr>
            <a:lvl5pPr marL="2286000" lvl="4" indent="-228600" algn="l">
              <a:lnSpc>
                <a:spcPct val="90000"/>
              </a:lnSpc>
              <a:spcBef>
                <a:spcPts val="398"/>
              </a:spcBef>
              <a:spcAft>
                <a:spcPts val="0"/>
              </a:spcAft>
              <a:buSzPts val="900"/>
              <a:buNone/>
              <a:defRPr sz="896"/>
            </a:lvl5pPr>
            <a:lvl6pPr marL="2743200" lvl="5" indent="-228600" algn="l">
              <a:lnSpc>
                <a:spcPct val="90000"/>
              </a:lnSpc>
              <a:spcBef>
                <a:spcPts val="398"/>
              </a:spcBef>
              <a:spcAft>
                <a:spcPts val="0"/>
              </a:spcAft>
              <a:buSzPts val="900"/>
              <a:buNone/>
              <a:defRPr sz="896"/>
            </a:lvl6pPr>
            <a:lvl7pPr marL="3200400" lvl="6" indent="-228600" algn="l">
              <a:lnSpc>
                <a:spcPct val="90000"/>
              </a:lnSpc>
              <a:spcBef>
                <a:spcPts val="398"/>
              </a:spcBef>
              <a:spcAft>
                <a:spcPts val="0"/>
              </a:spcAft>
              <a:buSzPts val="900"/>
              <a:buNone/>
              <a:defRPr sz="896"/>
            </a:lvl7pPr>
            <a:lvl8pPr marL="3657600" lvl="7" indent="-228600" algn="l">
              <a:lnSpc>
                <a:spcPct val="90000"/>
              </a:lnSpc>
              <a:spcBef>
                <a:spcPts val="398"/>
              </a:spcBef>
              <a:spcAft>
                <a:spcPts val="0"/>
              </a:spcAft>
              <a:buSzPts val="900"/>
              <a:buNone/>
              <a:defRPr sz="896"/>
            </a:lvl8pPr>
            <a:lvl9pPr marL="4114800" lvl="8" indent="-228600" algn="l">
              <a:lnSpc>
                <a:spcPct val="90000"/>
              </a:lnSpc>
              <a:spcBef>
                <a:spcPts val="398"/>
              </a:spcBef>
              <a:spcAft>
                <a:spcPts val="398"/>
              </a:spcAft>
              <a:buSzPts val="900"/>
              <a:buNone/>
              <a:defRPr sz="896"/>
            </a:lvl9pPr>
          </a:lstStyle>
          <a:p>
            <a:endParaRPr/>
          </a:p>
        </p:txBody>
      </p:sp>
      <p:sp>
        <p:nvSpPr>
          <p:cNvPr id="68" name="Google Shape;68;p32"/>
          <p:cNvSpPr txBox="1">
            <a:spLocks noGrp="1"/>
          </p:cNvSpPr>
          <p:nvPr>
            <p:ph type="dt" idx="10"/>
          </p:nvPr>
        </p:nvSpPr>
        <p:spPr>
          <a:xfrm>
            <a:off x="465512" y="6459787"/>
            <a:ext cx="26185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69" name="Google Shape;69;p32"/>
          <p:cNvSpPr txBox="1">
            <a:spLocks noGrp="1"/>
          </p:cNvSpPr>
          <p:nvPr>
            <p:ph type="ftr" idx="11"/>
          </p:nvPr>
        </p:nvSpPr>
        <p:spPr>
          <a:xfrm>
            <a:off x="4800600" y="6459787"/>
            <a:ext cx="4648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32"/>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1"/>
        <p:cNvGrpSpPr/>
        <p:nvPr/>
      </p:nvGrpSpPr>
      <p:grpSpPr>
        <a:xfrm>
          <a:off x="0" y="0"/>
          <a:ext cx="0" cy="0"/>
          <a:chOff x="0" y="0"/>
          <a:chExt cx="0" cy="0"/>
        </a:xfrm>
      </p:grpSpPr>
      <p:sp>
        <p:nvSpPr>
          <p:cNvPr id="72" name="Google Shape;72;p3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3"/>
          <p:cNvSpPr txBox="1">
            <a:spLocks noGrp="1"/>
          </p:cNvSpPr>
          <p:nvPr>
            <p:ph type="body" idx="1"/>
          </p:nvPr>
        </p:nvSpPr>
        <p:spPr>
          <a:xfrm rot="5400000">
            <a:off x="4114799" y="-1171785"/>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195"/>
              </a:spcBef>
              <a:spcAft>
                <a:spcPts val="0"/>
              </a:spcAft>
              <a:buSzPts val="1800"/>
              <a:buChar char=" "/>
              <a:defRPr/>
            </a:lvl1pPr>
            <a:lvl2pPr marL="914400" lvl="1" indent="-342900" algn="l">
              <a:lnSpc>
                <a:spcPct val="90000"/>
              </a:lnSpc>
              <a:spcBef>
                <a:spcPts val="199"/>
              </a:spcBef>
              <a:spcAft>
                <a:spcPts val="0"/>
              </a:spcAft>
              <a:buSzPts val="1800"/>
              <a:buChar char="◦"/>
              <a:defRPr/>
            </a:lvl2pPr>
            <a:lvl3pPr marL="1371600" lvl="2" indent="-342900" algn="l">
              <a:lnSpc>
                <a:spcPct val="90000"/>
              </a:lnSpc>
              <a:spcBef>
                <a:spcPts val="398"/>
              </a:spcBef>
              <a:spcAft>
                <a:spcPts val="0"/>
              </a:spcAft>
              <a:buSzPts val="1800"/>
              <a:buChar char="◦"/>
              <a:defRPr/>
            </a:lvl3pPr>
            <a:lvl4pPr marL="1828800" lvl="3" indent="-342900" algn="l">
              <a:lnSpc>
                <a:spcPct val="90000"/>
              </a:lnSpc>
              <a:spcBef>
                <a:spcPts val="398"/>
              </a:spcBef>
              <a:spcAft>
                <a:spcPts val="0"/>
              </a:spcAft>
              <a:buSzPts val="1800"/>
              <a:buChar char="◦"/>
              <a:defRPr/>
            </a:lvl4pPr>
            <a:lvl5pPr marL="2286000" lvl="4" indent="-342900" algn="l">
              <a:lnSpc>
                <a:spcPct val="90000"/>
              </a:lnSpc>
              <a:spcBef>
                <a:spcPts val="398"/>
              </a:spcBef>
              <a:spcAft>
                <a:spcPts val="0"/>
              </a:spcAft>
              <a:buSzPts val="1800"/>
              <a:buChar char="◦"/>
              <a:defRPr/>
            </a:lvl5pPr>
            <a:lvl6pPr marL="2743200" lvl="5" indent="-342900" algn="l">
              <a:lnSpc>
                <a:spcPct val="90000"/>
              </a:lnSpc>
              <a:spcBef>
                <a:spcPts val="398"/>
              </a:spcBef>
              <a:spcAft>
                <a:spcPts val="0"/>
              </a:spcAft>
              <a:buSzPts val="1800"/>
              <a:buChar char="◦"/>
              <a:defRPr/>
            </a:lvl6pPr>
            <a:lvl7pPr marL="3200400" lvl="6" indent="-342900" algn="l">
              <a:lnSpc>
                <a:spcPct val="90000"/>
              </a:lnSpc>
              <a:spcBef>
                <a:spcPts val="398"/>
              </a:spcBef>
              <a:spcAft>
                <a:spcPts val="0"/>
              </a:spcAft>
              <a:buSzPts val="1800"/>
              <a:buChar char="◦"/>
              <a:defRPr/>
            </a:lvl7pPr>
            <a:lvl8pPr marL="3657600" lvl="7" indent="-342900" algn="l">
              <a:lnSpc>
                <a:spcPct val="90000"/>
              </a:lnSpc>
              <a:spcBef>
                <a:spcPts val="398"/>
              </a:spcBef>
              <a:spcAft>
                <a:spcPts val="0"/>
              </a:spcAft>
              <a:buSzPts val="1800"/>
              <a:buChar char="◦"/>
              <a:defRPr/>
            </a:lvl8pPr>
            <a:lvl9pPr marL="4114800" lvl="8" indent="-342900" algn="l">
              <a:lnSpc>
                <a:spcPct val="90000"/>
              </a:lnSpc>
              <a:spcBef>
                <a:spcPts val="398"/>
              </a:spcBef>
              <a:spcAft>
                <a:spcPts val="398"/>
              </a:spcAft>
              <a:buSzPts val="1800"/>
              <a:buChar char="◦"/>
              <a:defRPr/>
            </a:lvl9pPr>
          </a:lstStyle>
          <a:p>
            <a:endParaRPr/>
          </a:p>
        </p:txBody>
      </p:sp>
      <p:sp>
        <p:nvSpPr>
          <p:cNvPr id="74" name="Google Shape;74;p33"/>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a:p>
        </p:txBody>
      </p:sp>
      <p:sp>
        <p:nvSpPr>
          <p:cNvPr id="75" name="Google Shape;75;p33"/>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Google Shape;76;p33"/>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24"/>
          <p:cNvSpPr/>
          <p:nvPr/>
        </p:nvSpPr>
        <p:spPr>
          <a:xfrm>
            <a:off x="0" y="6400800"/>
            <a:ext cx="12192000" cy="457200"/>
          </a:xfrm>
          <a:prstGeom prst="rect">
            <a:avLst/>
          </a:prstGeom>
          <a:solidFill>
            <a:schemeClr val="accent2"/>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000" b="0" i="0" u="none" strike="noStrike" cap="none">
                <a:solidFill>
                  <a:schemeClr val="lt1"/>
                </a:solidFill>
                <a:latin typeface="Arial"/>
                <a:ea typeface="Arial"/>
                <a:cs typeface="Arial"/>
                <a:sym typeface="Arial"/>
              </a:rPr>
              <a:t>Ingeniería de software 2025</a:t>
            </a:r>
            <a:endParaRPr sz="1000" b="0" i="0" u="none" strike="noStrike" cap="none">
              <a:solidFill>
                <a:schemeClr val="lt1"/>
              </a:solidFill>
              <a:latin typeface="Arial"/>
              <a:ea typeface="Arial"/>
              <a:cs typeface="Arial"/>
              <a:sym typeface="Arial"/>
            </a:endParaRPr>
          </a:p>
        </p:txBody>
      </p:sp>
      <p:sp>
        <p:nvSpPr>
          <p:cNvPr id="11" name="Google Shape;11;p24"/>
          <p:cNvSpPr/>
          <p:nvPr/>
        </p:nvSpPr>
        <p:spPr>
          <a:xfrm>
            <a:off x="16" y="6334316"/>
            <a:ext cx="12191985" cy="66484"/>
          </a:xfrm>
          <a:prstGeom prst="rect">
            <a:avLst/>
          </a:prstGeom>
          <a:solidFill>
            <a:schemeClr val="accent1"/>
          </a:solidFill>
          <a:ln>
            <a:noFill/>
          </a:ln>
        </p:spPr>
        <p:txBody>
          <a:bodyPr spcFirstLastPara="1" wrap="square" lIns="91050" tIns="91050" rIns="91050" bIns="910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2" name="Google Shape;12;p2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2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24"/>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15" name="Google Shape;15;p24"/>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16" name="Google Shape;16;p24"/>
          <p:cNvSpPr txBox="1"/>
          <p:nvPr/>
        </p:nvSpPr>
        <p:spPr>
          <a:xfrm>
            <a:off x="6096000" y="6499526"/>
            <a:ext cx="61587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chemeClr val="lt1"/>
                </a:solidFill>
                <a:latin typeface="Arial"/>
                <a:ea typeface="Arial"/>
                <a:cs typeface="Arial"/>
                <a:sym typeface="Arial"/>
              </a:rPr>
              <a:t>Fuente:</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co/gemini/share/c0fa4fdf9c6d"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g.co/gemini/share/042548b79148"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
          <p:cNvSpPr txBox="1">
            <a:spLocks noGrp="1"/>
          </p:cNvSpPr>
          <p:nvPr>
            <p:ph type="title"/>
          </p:nvPr>
        </p:nvSpPr>
        <p:spPr>
          <a:xfrm>
            <a:off x="653976" y="4737546"/>
            <a:ext cx="10780800" cy="6132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a:solidFill>
                  <a:schemeClr val="dk1"/>
                </a:solidFill>
              </a:rPr>
              <a:t>Ingeniería de Software I </a:t>
            </a:r>
            <a:endParaRPr>
              <a:solidFill>
                <a:schemeClr val="dk1"/>
              </a:solidFill>
            </a:endParaRPr>
          </a:p>
        </p:txBody>
      </p:sp>
      <p:sp>
        <p:nvSpPr>
          <p:cNvPr id="207" name="Google Shape;207;p1"/>
          <p:cNvSpPr txBox="1">
            <a:spLocks noGrp="1"/>
          </p:cNvSpPr>
          <p:nvPr>
            <p:ph type="body" idx="1"/>
          </p:nvPr>
        </p:nvSpPr>
        <p:spPr>
          <a:xfrm>
            <a:off x="653976" y="5487888"/>
            <a:ext cx="9229200" cy="53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s-ES"/>
              <a:t>Clase 4 - Diagrama de transición de estados - DTE</a:t>
            </a:r>
            <a:endParaRPr/>
          </a:p>
        </p:txBody>
      </p:sp>
      <p:sp>
        <p:nvSpPr>
          <p:cNvPr id="208" name="Google Shape;208;p1"/>
          <p:cNvSpPr txBox="1">
            <a:spLocks noGrp="1"/>
          </p:cNvSpPr>
          <p:nvPr>
            <p:ph type="sldNum" idx="12"/>
          </p:nvPr>
        </p:nvSpPr>
        <p:spPr>
          <a:xfrm>
            <a:off x="9265920" y="2780930"/>
            <a:ext cx="2926200" cy="13971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sz="7725" b="0" i="0" u="none" strike="noStrike" cap="none">
                <a:solidFill>
                  <a:srgbClr val="758085"/>
                </a:solidFill>
                <a:latin typeface="Calibri"/>
                <a:ea typeface="Calibri"/>
                <a:cs typeface="Calibri"/>
                <a:sym typeface="Calibri"/>
              </a:rPr>
              <a:t>1</a:t>
            </a:fld>
            <a:endParaRPr sz="7725" b="0" i="0" u="none" strike="noStrike" cap="none">
              <a:solidFill>
                <a:srgbClr val="758085"/>
              </a:solidFill>
              <a:latin typeface="Calibri"/>
              <a:ea typeface="Calibri"/>
              <a:cs typeface="Calibri"/>
              <a:sym typeface="Calibri"/>
            </a:endParaRPr>
          </a:p>
        </p:txBody>
      </p:sp>
      <p:pic>
        <p:nvPicPr>
          <p:cNvPr id="209" name="Google Shape;209;p1"/>
          <p:cNvPicPr preferRelativeResize="0"/>
          <p:nvPr/>
        </p:nvPicPr>
        <p:blipFill rotWithShape="1">
          <a:blip r:embed="rId3">
            <a:alphaModFix/>
          </a:blip>
          <a:srcRect/>
          <a:stretch/>
        </p:blipFill>
        <p:spPr>
          <a:xfrm>
            <a:off x="3313" y="-5815"/>
            <a:ext cx="12192000" cy="45149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93" name="Google Shape;293;p11"/>
          <p:cNvSpPr txBox="1">
            <a:spLocks noGrp="1"/>
          </p:cNvSpPr>
          <p:nvPr>
            <p:ph type="body" idx="1"/>
          </p:nvPr>
        </p:nvSpPr>
        <p:spPr>
          <a:xfrm>
            <a:off x="527381" y="1888466"/>
            <a:ext cx="10858576" cy="4348845"/>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Representación en gráfico de persiana</a:t>
            </a:r>
            <a:endParaRPr/>
          </a:p>
          <a:p>
            <a:pPr marL="457200" lvl="0" indent="-228600" algn="l" rtl="0">
              <a:lnSpc>
                <a:spcPct val="90000"/>
              </a:lnSpc>
              <a:spcBef>
                <a:spcPts val="1200"/>
              </a:spcBef>
              <a:spcAft>
                <a:spcPts val="0"/>
              </a:spcAft>
              <a:buSzPts val="2000"/>
              <a:buNone/>
            </a:pPr>
            <a:endParaRPr/>
          </a:p>
        </p:txBody>
      </p:sp>
      <p:sp>
        <p:nvSpPr>
          <p:cNvPr id="294" name="Google Shape;294;p11"/>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10</a:t>
            </a:fld>
            <a:endParaRPr/>
          </a:p>
        </p:txBody>
      </p:sp>
      <p:pic>
        <p:nvPicPr>
          <p:cNvPr id="295" name="Google Shape;295;p11" descr="C:\Users\Ariel\Documents\Bluetooth Folder\12092011452.jpg"/>
          <p:cNvPicPr preferRelativeResize="0"/>
          <p:nvPr/>
        </p:nvPicPr>
        <p:blipFill rotWithShape="1">
          <a:blip r:embed="rId3">
            <a:alphaModFix/>
          </a:blip>
          <a:srcRect l="20765" t="7689" r="16941" b="41551"/>
          <a:stretch/>
        </p:blipFill>
        <p:spPr>
          <a:xfrm>
            <a:off x="2908009" y="2570187"/>
            <a:ext cx="5780279" cy="3532392"/>
          </a:xfrm>
          <a:prstGeom prst="rect">
            <a:avLst/>
          </a:prstGeom>
          <a:noFill/>
          <a:ln>
            <a:noFill/>
          </a:ln>
        </p:spPr>
      </p:pic>
      <p:sp>
        <p:nvSpPr>
          <p:cNvPr id="296" name="Google Shape;296;p11"/>
          <p:cNvSpPr/>
          <p:nvPr/>
        </p:nvSpPr>
        <p:spPr>
          <a:xfrm>
            <a:off x="2639616" y="2708920"/>
            <a:ext cx="1008112"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20000" y="120000"/>
                </a:lnTo>
                <a:lnTo>
                  <a:pt x="141385" y="207198"/>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 </a:t>
            </a:r>
            <a:endParaRPr sz="1400" b="0" i="0" u="none" strike="noStrike" cap="none">
              <a:solidFill>
                <a:schemeClr val="lt1"/>
              </a:solidFill>
              <a:latin typeface="Arial"/>
              <a:ea typeface="Arial"/>
              <a:cs typeface="Arial"/>
              <a:sym typeface="Arial"/>
            </a:endParaRPr>
          </a:p>
        </p:txBody>
      </p:sp>
      <p:sp>
        <p:nvSpPr>
          <p:cNvPr id="297" name="Google Shape;297;p11"/>
          <p:cNvSpPr/>
          <p:nvPr/>
        </p:nvSpPr>
        <p:spPr>
          <a:xfrm>
            <a:off x="8688288" y="3140968"/>
            <a:ext cx="151216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74184" y="93668"/>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12" descr="C:\Users\Ariel\Documents\Bluetooth Folder\12092011455.jpg"/>
          <p:cNvPicPr preferRelativeResize="0"/>
          <p:nvPr/>
        </p:nvPicPr>
        <p:blipFill rotWithShape="1">
          <a:blip r:embed="rId3">
            <a:alphaModFix/>
          </a:blip>
          <a:srcRect l="6922" t="23070" r="5405" b="16939"/>
          <a:stretch/>
        </p:blipFill>
        <p:spPr>
          <a:xfrm>
            <a:off x="2711624" y="2492896"/>
            <a:ext cx="6768752" cy="3816424"/>
          </a:xfrm>
          <a:prstGeom prst="rect">
            <a:avLst/>
          </a:prstGeom>
          <a:noFill/>
          <a:ln>
            <a:noFill/>
          </a:ln>
        </p:spPr>
      </p:pic>
      <p:sp>
        <p:nvSpPr>
          <p:cNvPr id="303" name="Google Shape;303;p12"/>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04" name="Google Shape;304;p12"/>
          <p:cNvSpPr txBox="1">
            <a:spLocks noGrp="1"/>
          </p:cNvSpPr>
          <p:nvPr>
            <p:ph type="body" idx="1"/>
          </p:nvPr>
        </p:nvSpPr>
        <p:spPr>
          <a:xfrm>
            <a:off x="697192" y="1674145"/>
            <a:ext cx="10858576" cy="4392488"/>
          </a:xfrm>
          <a:prstGeom prst="rect">
            <a:avLst/>
          </a:prstGeom>
          <a:noFill/>
          <a:ln>
            <a:noFill/>
          </a:ln>
        </p:spPr>
        <p:txBody>
          <a:bodyPr spcFirstLastPara="1" wrap="square" lIns="0" tIns="45700" rIns="0" bIns="45700" anchor="t" anchorCtr="0">
            <a:normAutofit/>
          </a:bodyPr>
          <a:lstStyle/>
          <a:p>
            <a:pPr marL="457200" lvl="0" indent="-228600" algn="l" rtl="0">
              <a:lnSpc>
                <a:spcPct val="90000"/>
              </a:lnSpc>
              <a:spcBef>
                <a:spcPts val="1200"/>
              </a:spcBef>
              <a:spcAft>
                <a:spcPts val="0"/>
              </a:spcAft>
              <a:buSzPts val="2000"/>
              <a:buNone/>
            </a:pPr>
            <a:endParaRPr sz="800"/>
          </a:p>
          <a:p>
            <a:pPr marL="101601" lvl="0" indent="-127000" algn="l" rtl="0">
              <a:lnSpc>
                <a:spcPct val="90000"/>
              </a:lnSpc>
              <a:spcBef>
                <a:spcPts val="1200"/>
              </a:spcBef>
              <a:spcAft>
                <a:spcPts val="0"/>
              </a:spcAft>
              <a:buSzPts val="2000"/>
              <a:buChar char=" "/>
            </a:pPr>
            <a:r>
              <a:rPr lang="es-ES"/>
              <a:t>Representación en máquina de estado finito</a:t>
            </a:r>
            <a:endParaRPr/>
          </a:p>
          <a:p>
            <a:pPr marL="457200" lvl="0" indent="-228600" algn="l" rtl="0">
              <a:lnSpc>
                <a:spcPct val="90000"/>
              </a:lnSpc>
              <a:spcBef>
                <a:spcPts val="1200"/>
              </a:spcBef>
              <a:spcAft>
                <a:spcPts val="0"/>
              </a:spcAft>
              <a:buSzPts val="2000"/>
              <a:buNone/>
            </a:pPr>
            <a:endParaRPr/>
          </a:p>
        </p:txBody>
      </p:sp>
      <p:sp>
        <p:nvSpPr>
          <p:cNvPr id="305" name="Google Shape;305;p12"/>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11</a:t>
            </a:fld>
            <a:endParaRPr/>
          </a:p>
        </p:txBody>
      </p:sp>
      <p:sp>
        <p:nvSpPr>
          <p:cNvPr id="306" name="Google Shape;306;p12"/>
          <p:cNvSpPr/>
          <p:nvPr/>
        </p:nvSpPr>
        <p:spPr>
          <a:xfrm>
            <a:off x="2567608" y="2708920"/>
            <a:ext cx="98640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154" y="22500"/>
                </a:moveTo>
                <a:lnTo>
                  <a:pt x="-20000" y="22500"/>
                </a:lnTo>
                <a:lnTo>
                  <a:pt x="-20000" y="120000"/>
                </a:lnTo>
                <a:lnTo>
                  <a:pt x="242923" y="25679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 </a:t>
            </a:r>
            <a:endParaRPr sz="1400" b="0" i="0" u="none" strike="noStrike" cap="none">
              <a:solidFill>
                <a:schemeClr val="lt1"/>
              </a:solidFill>
              <a:latin typeface="Arial"/>
              <a:ea typeface="Arial"/>
              <a:cs typeface="Arial"/>
              <a:sym typeface="Arial"/>
            </a:endParaRPr>
          </a:p>
        </p:txBody>
      </p:sp>
      <p:sp>
        <p:nvSpPr>
          <p:cNvPr id="307" name="Google Shape;307;p12"/>
          <p:cNvSpPr/>
          <p:nvPr/>
        </p:nvSpPr>
        <p:spPr>
          <a:xfrm>
            <a:off x="8760296" y="2348880"/>
            <a:ext cx="151216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185" y="58321"/>
                </a:moveTo>
                <a:lnTo>
                  <a:pt x="-114494" y="16255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2"/>
          <p:cNvPicPr preferRelativeResize="0"/>
          <p:nvPr/>
        </p:nvPicPr>
        <p:blipFill rotWithShape="1">
          <a:blip r:embed="rId3">
            <a:alphaModFix/>
          </a:blip>
          <a:srcRect/>
          <a:stretch/>
        </p:blipFill>
        <p:spPr>
          <a:xfrm>
            <a:off x="1151324" y="1563330"/>
            <a:ext cx="9482263" cy="4669094"/>
          </a:xfrm>
          <a:prstGeom prst="rect">
            <a:avLst/>
          </a:prstGeom>
          <a:noFill/>
          <a:ln>
            <a:noFill/>
          </a:ln>
        </p:spPr>
      </p:pic>
      <p:sp>
        <p:nvSpPr>
          <p:cNvPr id="313" name="Google Shape;313;p2"/>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14" name="Google Shape;314;p2"/>
          <p:cNvSpPr txBox="1">
            <a:spLocks noGrp="1"/>
          </p:cNvSpPr>
          <p:nvPr>
            <p:ph type="body" idx="1"/>
          </p:nvPr>
        </p:nvSpPr>
        <p:spPr>
          <a:xfrm>
            <a:off x="697192" y="1674145"/>
            <a:ext cx="10858576" cy="4392488"/>
          </a:xfrm>
          <a:prstGeom prst="rect">
            <a:avLst/>
          </a:prstGeom>
          <a:noFill/>
          <a:ln>
            <a:noFill/>
          </a:ln>
        </p:spPr>
        <p:txBody>
          <a:bodyPr spcFirstLastPara="1" wrap="square" lIns="0" tIns="45700" rIns="0" bIns="45700" anchor="t" anchorCtr="0">
            <a:normAutofit/>
          </a:bodyPr>
          <a:lstStyle/>
          <a:p>
            <a:pPr marL="457200" lvl="0" indent="-228600" algn="l" rtl="0">
              <a:lnSpc>
                <a:spcPct val="90000"/>
              </a:lnSpc>
              <a:spcBef>
                <a:spcPts val="1200"/>
              </a:spcBef>
              <a:spcAft>
                <a:spcPts val="0"/>
              </a:spcAft>
              <a:buSzPts val="2000"/>
              <a:buNone/>
            </a:pPr>
            <a:endParaRPr sz="800"/>
          </a:p>
          <a:p>
            <a:pPr marL="101601" lvl="0" indent="-127000" algn="l" rtl="0">
              <a:lnSpc>
                <a:spcPct val="90000"/>
              </a:lnSpc>
              <a:spcBef>
                <a:spcPts val="1200"/>
              </a:spcBef>
              <a:spcAft>
                <a:spcPts val="0"/>
              </a:spcAft>
              <a:buSzPts val="2000"/>
              <a:buChar char=" "/>
            </a:pPr>
            <a:r>
              <a:rPr lang="es-ES"/>
              <a:t>Representación en Diagrama de Transición de Estados</a:t>
            </a:r>
            <a:endParaRPr/>
          </a:p>
          <a:p>
            <a:pPr marL="457200" lvl="0" indent="-228600" algn="l" rtl="0">
              <a:lnSpc>
                <a:spcPct val="90000"/>
              </a:lnSpc>
              <a:spcBef>
                <a:spcPts val="1200"/>
              </a:spcBef>
              <a:spcAft>
                <a:spcPts val="0"/>
              </a:spcAft>
              <a:buSzPts val="2000"/>
              <a:buNone/>
            </a:pPr>
            <a:endParaRPr/>
          </a:p>
        </p:txBody>
      </p:sp>
      <p:sp>
        <p:nvSpPr>
          <p:cNvPr id="315" name="Google Shape;315;p2"/>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12</a:t>
            </a:fld>
            <a:endParaRPr/>
          </a:p>
        </p:txBody>
      </p:sp>
      <p:sp>
        <p:nvSpPr>
          <p:cNvPr id="316" name="Google Shape;316;p2"/>
          <p:cNvSpPr/>
          <p:nvPr/>
        </p:nvSpPr>
        <p:spPr>
          <a:xfrm>
            <a:off x="818821" y="2818578"/>
            <a:ext cx="98640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154" y="22500"/>
                </a:moveTo>
                <a:lnTo>
                  <a:pt x="-20000" y="22500"/>
                </a:lnTo>
                <a:lnTo>
                  <a:pt x="-20000" y="120000"/>
                </a:lnTo>
                <a:lnTo>
                  <a:pt x="242923" y="25679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 </a:t>
            </a:r>
            <a:endParaRPr sz="1400" b="0" i="0" u="none" strike="noStrike" cap="none">
              <a:solidFill>
                <a:schemeClr val="lt1"/>
              </a:solidFill>
              <a:latin typeface="Arial"/>
              <a:ea typeface="Arial"/>
              <a:cs typeface="Arial"/>
              <a:sym typeface="Arial"/>
            </a:endParaRPr>
          </a:p>
        </p:txBody>
      </p:sp>
      <p:sp>
        <p:nvSpPr>
          <p:cNvPr id="317" name="Google Shape;317;p2"/>
          <p:cNvSpPr/>
          <p:nvPr/>
        </p:nvSpPr>
        <p:spPr>
          <a:xfrm>
            <a:off x="9748607" y="2512254"/>
            <a:ext cx="1512168" cy="6126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185" y="58321"/>
                </a:moveTo>
                <a:lnTo>
                  <a:pt x="-114494" y="16255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23" name="Google Shape;323;p13"/>
          <p:cNvSpPr txBox="1">
            <a:spLocks noGrp="1"/>
          </p:cNvSpPr>
          <p:nvPr>
            <p:ph type="body" idx="1"/>
          </p:nvPr>
        </p:nvSpPr>
        <p:spPr>
          <a:xfrm>
            <a:off x="527381" y="1844824"/>
            <a:ext cx="10858500" cy="439260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Máquinas de Estado Finito</a:t>
            </a:r>
            <a:endParaRPr/>
          </a:p>
          <a:p>
            <a:pPr marL="914400" lvl="1" indent="-342900" algn="l" rtl="0">
              <a:lnSpc>
                <a:spcPct val="90000"/>
              </a:lnSpc>
              <a:spcBef>
                <a:spcPts val="200"/>
              </a:spcBef>
              <a:spcAft>
                <a:spcPts val="0"/>
              </a:spcAft>
              <a:buSzPts val="1800"/>
              <a:buChar char="◦"/>
            </a:pPr>
            <a:r>
              <a:rPr lang="es-ES"/>
              <a:t>Notación UML Diagrama de Transición de Estado (DTE)</a:t>
            </a:r>
            <a:endParaRPr/>
          </a:p>
          <a:p>
            <a:pPr marL="457200" lvl="0" indent="-228600" algn="l" rtl="0">
              <a:lnSpc>
                <a:spcPct val="90000"/>
              </a:lnSpc>
              <a:spcBef>
                <a:spcPts val="1200"/>
              </a:spcBef>
              <a:spcAft>
                <a:spcPts val="0"/>
              </a:spcAft>
              <a:buSzPts val="2000"/>
              <a:buNone/>
            </a:pPr>
            <a:endParaRPr/>
          </a:p>
        </p:txBody>
      </p:sp>
      <p:sp>
        <p:nvSpPr>
          <p:cNvPr id="324" name="Google Shape;324;p13"/>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13</a:t>
            </a:fld>
            <a:endParaRPr/>
          </a:p>
        </p:txBody>
      </p:sp>
      <p:pic>
        <p:nvPicPr>
          <p:cNvPr id="325" name="Google Shape;325;p13"/>
          <p:cNvPicPr preferRelativeResize="0"/>
          <p:nvPr/>
        </p:nvPicPr>
        <p:blipFill rotWithShape="1">
          <a:blip r:embed="rId3">
            <a:alphaModFix/>
          </a:blip>
          <a:srcRect/>
          <a:stretch/>
        </p:blipFill>
        <p:spPr>
          <a:xfrm>
            <a:off x="2063553" y="2636912"/>
            <a:ext cx="1338263" cy="889000"/>
          </a:xfrm>
          <a:prstGeom prst="rect">
            <a:avLst/>
          </a:prstGeom>
          <a:noFill/>
          <a:ln>
            <a:noFill/>
          </a:ln>
        </p:spPr>
      </p:pic>
      <p:pic>
        <p:nvPicPr>
          <p:cNvPr id="326" name="Google Shape;326;p13"/>
          <p:cNvPicPr preferRelativeResize="0"/>
          <p:nvPr/>
        </p:nvPicPr>
        <p:blipFill rotWithShape="1">
          <a:blip r:embed="rId4">
            <a:alphaModFix/>
          </a:blip>
          <a:srcRect/>
          <a:stretch/>
        </p:blipFill>
        <p:spPr>
          <a:xfrm>
            <a:off x="8688288" y="2780929"/>
            <a:ext cx="1271588" cy="731837"/>
          </a:xfrm>
          <a:prstGeom prst="rect">
            <a:avLst/>
          </a:prstGeom>
          <a:noFill/>
          <a:ln>
            <a:noFill/>
          </a:ln>
        </p:spPr>
      </p:pic>
      <p:pic>
        <p:nvPicPr>
          <p:cNvPr id="327" name="Google Shape;327;p13"/>
          <p:cNvPicPr preferRelativeResize="0"/>
          <p:nvPr/>
        </p:nvPicPr>
        <p:blipFill rotWithShape="1">
          <a:blip r:embed="rId5">
            <a:alphaModFix/>
          </a:blip>
          <a:srcRect/>
          <a:stretch/>
        </p:blipFill>
        <p:spPr>
          <a:xfrm>
            <a:off x="1707294" y="4041068"/>
            <a:ext cx="2808287" cy="1712913"/>
          </a:xfrm>
          <a:prstGeom prst="rect">
            <a:avLst/>
          </a:prstGeom>
          <a:noFill/>
          <a:ln>
            <a:noFill/>
          </a:ln>
        </p:spPr>
      </p:pic>
      <p:pic>
        <p:nvPicPr>
          <p:cNvPr id="328" name="Google Shape;328;p13"/>
          <p:cNvPicPr preferRelativeResize="0"/>
          <p:nvPr/>
        </p:nvPicPr>
        <p:blipFill rotWithShape="1">
          <a:blip r:embed="rId6">
            <a:alphaModFix/>
          </a:blip>
          <a:srcRect/>
          <a:stretch/>
        </p:blipFill>
        <p:spPr>
          <a:xfrm>
            <a:off x="6168009" y="4149080"/>
            <a:ext cx="4105275" cy="2065338"/>
          </a:xfrm>
          <a:prstGeom prst="rect">
            <a:avLst/>
          </a:prstGeom>
          <a:noFill/>
          <a:ln>
            <a:noFill/>
          </a:ln>
        </p:spPr>
      </p:pic>
      <p:sp>
        <p:nvSpPr>
          <p:cNvPr id="329" name="Google Shape;329;p13"/>
          <p:cNvSpPr txBox="1"/>
          <p:nvPr/>
        </p:nvSpPr>
        <p:spPr>
          <a:xfrm>
            <a:off x="1991544" y="3356992"/>
            <a:ext cx="17281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Básico</a:t>
            </a:r>
            <a:endParaRPr sz="1400" b="0" i="0" u="none" strike="noStrike" cap="none">
              <a:solidFill>
                <a:srgbClr val="000000"/>
              </a:solidFill>
              <a:latin typeface="Arial"/>
              <a:ea typeface="Arial"/>
              <a:cs typeface="Arial"/>
              <a:sym typeface="Arial"/>
            </a:endParaRPr>
          </a:p>
        </p:txBody>
      </p:sp>
      <p:sp>
        <p:nvSpPr>
          <p:cNvPr id="330" name="Google Shape;330;p13"/>
          <p:cNvSpPr txBox="1"/>
          <p:nvPr/>
        </p:nvSpPr>
        <p:spPr>
          <a:xfrm>
            <a:off x="8040217" y="3284984"/>
            <a:ext cx="205158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Inicial / Final</a:t>
            </a:r>
            <a:endParaRPr sz="1400" b="0" i="0" u="none" strike="noStrike" cap="none">
              <a:solidFill>
                <a:srgbClr val="000000"/>
              </a:solidFill>
              <a:latin typeface="Arial"/>
              <a:ea typeface="Arial"/>
              <a:cs typeface="Arial"/>
              <a:sym typeface="Arial"/>
            </a:endParaRPr>
          </a:p>
        </p:txBody>
      </p:sp>
      <p:sp>
        <p:nvSpPr>
          <p:cNvPr id="331" name="Google Shape;331;p13"/>
          <p:cNvSpPr txBox="1"/>
          <p:nvPr/>
        </p:nvSpPr>
        <p:spPr>
          <a:xfrm>
            <a:off x="2207569" y="5733256"/>
            <a:ext cx="180773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Extendido</a:t>
            </a:r>
            <a:endParaRPr sz="1400" b="0" i="0" u="none" strike="noStrike" cap="none">
              <a:solidFill>
                <a:srgbClr val="000000"/>
              </a:solidFill>
              <a:latin typeface="Arial"/>
              <a:ea typeface="Arial"/>
              <a:cs typeface="Arial"/>
              <a:sym typeface="Arial"/>
            </a:endParaRPr>
          </a:p>
        </p:txBody>
      </p:sp>
      <p:sp>
        <p:nvSpPr>
          <p:cNvPr id="332" name="Google Shape;332;p13"/>
          <p:cNvSpPr txBox="1"/>
          <p:nvPr/>
        </p:nvSpPr>
        <p:spPr>
          <a:xfrm>
            <a:off x="6456041" y="5949280"/>
            <a:ext cx="33421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Estado Compuesto o Sub-estado</a:t>
            </a:r>
            <a:endParaRPr sz="1400" b="0" i="0" u="none" strike="noStrike" cap="none">
              <a:solidFill>
                <a:srgbClr val="000000"/>
              </a:solidFill>
              <a:latin typeface="Arial"/>
              <a:ea typeface="Arial"/>
              <a:cs typeface="Arial"/>
              <a:sym typeface="Arial"/>
            </a:endParaRPr>
          </a:p>
        </p:txBody>
      </p:sp>
      <p:pic>
        <p:nvPicPr>
          <p:cNvPr id="333" name="Google Shape;333;p13"/>
          <p:cNvPicPr preferRelativeResize="0"/>
          <p:nvPr/>
        </p:nvPicPr>
        <p:blipFill rotWithShape="1">
          <a:blip r:embed="rId7">
            <a:alphaModFix/>
          </a:blip>
          <a:srcRect/>
          <a:stretch/>
        </p:blipFill>
        <p:spPr>
          <a:xfrm>
            <a:off x="3359696" y="3429001"/>
            <a:ext cx="5040315" cy="911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30"/>
                                        </p:tgtEl>
                                        <p:attrNameLst>
                                          <p:attrName>style.visibility</p:attrName>
                                        </p:attrNameLst>
                                      </p:cBhvr>
                                      <p:to>
                                        <p:strVal val="visible"/>
                                      </p:to>
                                    </p:set>
                                    <p:animEffect transition="in" filter="fade">
                                      <p:cBhvr>
                                        <p:cTn id="10" dur="500"/>
                                        <p:tgtEl>
                                          <p:spTgt spid="3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9"/>
                                        </p:tgtEl>
                                        <p:attrNameLst>
                                          <p:attrName>style.visibility</p:attrName>
                                        </p:attrNameLst>
                                      </p:cBhvr>
                                      <p:to>
                                        <p:strVal val="visible"/>
                                      </p:to>
                                    </p:set>
                                    <p:animEffect transition="in" filter="fade">
                                      <p:cBhvr>
                                        <p:cTn id="15" dur="500"/>
                                        <p:tgtEl>
                                          <p:spTgt spid="329"/>
                                        </p:tgtEl>
                                      </p:cBhvr>
                                    </p:animEffect>
                                  </p:childTnLst>
                                </p:cTn>
                              </p:par>
                              <p:par>
                                <p:cTn id="16" presetID="10" presetClass="entr" presetSubtype="0"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fade">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7"/>
                                        </p:tgtEl>
                                        <p:attrNameLst>
                                          <p:attrName>style.visibility</p:attrName>
                                        </p:attrNameLst>
                                      </p:cBhvr>
                                      <p:to>
                                        <p:strVal val="visible"/>
                                      </p:to>
                                    </p:set>
                                    <p:animEffect transition="in" filter="fade">
                                      <p:cBhvr>
                                        <p:cTn id="23" dur="500"/>
                                        <p:tgtEl>
                                          <p:spTgt spid="327"/>
                                        </p:tgtEl>
                                      </p:cBhvr>
                                    </p:animEffect>
                                  </p:childTnLst>
                                </p:cTn>
                              </p:par>
                              <p:par>
                                <p:cTn id="24" presetID="10" presetClass="entr" presetSubtype="0" fill="hold" nodeType="withEffect">
                                  <p:stCondLst>
                                    <p:cond delay="0"/>
                                  </p:stCondLst>
                                  <p:childTnLst>
                                    <p:set>
                                      <p:cBhvr>
                                        <p:cTn id="25" dur="1" fill="hold">
                                          <p:stCondLst>
                                            <p:cond delay="0"/>
                                          </p:stCondLst>
                                        </p:cTn>
                                        <p:tgtEl>
                                          <p:spTgt spid="331"/>
                                        </p:tgtEl>
                                        <p:attrNameLst>
                                          <p:attrName>style.visibility</p:attrName>
                                        </p:attrNameLst>
                                      </p:cBhvr>
                                      <p:to>
                                        <p:strVal val="visible"/>
                                      </p:to>
                                    </p:set>
                                    <p:animEffect transition="in" filter="fade">
                                      <p:cBhvr>
                                        <p:cTn id="26" dur="500"/>
                                        <p:tgtEl>
                                          <p:spTgt spid="3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8"/>
                                        </p:tgtEl>
                                        <p:attrNameLst>
                                          <p:attrName>style.visibility</p:attrName>
                                        </p:attrNameLst>
                                      </p:cBhvr>
                                      <p:to>
                                        <p:strVal val="visible"/>
                                      </p:to>
                                    </p:set>
                                    <p:animEffect transition="in" filter="fade">
                                      <p:cBhvr>
                                        <p:cTn id="31" dur="500"/>
                                        <p:tgtEl>
                                          <p:spTgt spid="328"/>
                                        </p:tgtEl>
                                      </p:cBhvr>
                                    </p:animEffect>
                                  </p:childTnLst>
                                </p:cTn>
                              </p:par>
                              <p:par>
                                <p:cTn id="32" presetID="10" presetClass="entr" presetSubtype="0" fill="hold" nodeType="withEffect">
                                  <p:stCondLst>
                                    <p:cond delay="0"/>
                                  </p:stCondLst>
                                  <p:childTnLst>
                                    <p:set>
                                      <p:cBhvr>
                                        <p:cTn id="33" dur="1" fill="hold">
                                          <p:stCondLst>
                                            <p:cond delay="0"/>
                                          </p:stCondLst>
                                        </p:cTn>
                                        <p:tgtEl>
                                          <p:spTgt spid="332"/>
                                        </p:tgtEl>
                                        <p:attrNameLst>
                                          <p:attrName>style.visibility</p:attrName>
                                        </p:attrNameLst>
                                      </p:cBhvr>
                                      <p:to>
                                        <p:strVal val="visible"/>
                                      </p:to>
                                    </p:set>
                                    <p:animEffect transition="in" filter="fade">
                                      <p:cBhvr>
                                        <p:cTn id="34"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248174e0a4_1_0"/>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Evento</a:t>
            </a:r>
            <a:endParaRPr/>
          </a:p>
        </p:txBody>
      </p:sp>
      <p:sp>
        <p:nvSpPr>
          <p:cNvPr id="340" name="Google Shape;340;g2248174e0a4_1_0"/>
          <p:cNvSpPr txBox="1">
            <a:spLocks noGrp="1"/>
          </p:cNvSpPr>
          <p:nvPr>
            <p:ph type="sldNum" idx="12"/>
          </p:nvPr>
        </p:nvSpPr>
        <p:spPr>
          <a:xfrm>
            <a:off x="10879975" y="6470853"/>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s-ES"/>
              <a:t>14</a:t>
            </a:fld>
            <a:endParaRPr/>
          </a:p>
        </p:txBody>
      </p:sp>
      <p:sp>
        <p:nvSpPr>
          <p:cNvPr id="341" name="Google Shape;341;g2248174e0a4_1_0"/>
          <p:cNvSpPr txBox="1"/>
          <p:nvPr/>
        </p:nvSpPr>
        <p:spPr>
          <a:xfrm>
            <a:off x="1097280" y="2105250"/>
            <a:ext cx="9011100" cy="3140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Es un </a:t>
            </a:r>
            <a:r>
              <a:rPr lang="es-ES" sz="2400" b="1" i="0" u="none" strike="noStrike" cap="none">
                <a:solidFill>
                  <a:srgbClr val="000000"/>
                </a:solidFill>
                <a:latin typeface="Arial"/>
                <a:ea typeface="Arial"/>
                <a:cs typeface="Arial"/>
                <a:sym typeface="Arial"/>
              </a:rPr>
              <a:t>suceso significativo</a:t>
            </a:r>
            <a:r>
              <a:rPr lang="es-ES" sz="2400" b="0" i="0" u="none" strike="noStrike" cap="none">
                <a:solidFill>
                  <a:srgbClr val="000000"/>
                </a:solidFill>
                <a:latin typeface="Arial"/>
                <a:ea typeface="Arial"/>
                <a:cs typeface="Arial"/>
                <a:sym typeface="Arial"/>
              </a:rPr>
              <a:t> que debe tenerse en cuenta, que influye en el comportamiento y evolución del sistema.</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Tiene lugar  en un punto del tiempo y carece de duración respecto a la granularidad temporal del sistema.</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No tiene sentido preguntarse por lo que sucede mientras está teniendo lugar el evento.</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2248174e0a4_1_13"/>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Transición</a:t>
            </a:r>
            <a:endParaRPr/>
          </a:p>
        </p:txBody>
      </p:sp>
      <p:sp>
        <p:nvSpPr>
          <p:cNvPr id="348" name="Google Shape;348;g2248174e0a4_1_13"/>
          <p:cNvSpPr txBox="1">
            <a:spLocks noGrp="1"/>
          </p:cNvSpPr>
          <p:nvPr>
            <p:ph type="sldNum" idx="12"/>
          </p:nvPr>
        </p:nvSpPr>
        <p:spPr>
          <a:xfrm>
            <a:off x="10879975" y="6470853"/>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50"/>
              <a:buFont typeface="Arial"/>
              <a:buNone/>
            </a:pPr>
            <a:fld id="{00000000-1234-1234-1234-123412341234}" type="slidenum">
              <a:rPr lang="es-ES"/>
              <a:t>15</a:t>
            </a:fld>
            <a:endParaRPr/>
          </a:p>
        </p:txBody>
      </p:sp>
      <p:sp>
        <p:nvSpPr>
          <p:cNvPr id="349" name="Google Shape;349;g2248174e0a4_1_13"/>
          <p:cNvSpPr txBox="1"/>
          <p:nvPr/>
        </p:nvSpPr>
        <p:spPr>
          <a:xfrm>
            <a:off x="1097280" y="2275403"/>
            <a:ext cx="10058400" cy="9232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Las transiciones se producen  como consecuencia de eventos. Pueden o no tener un procesamiento asociado</a:t>
            </a:r>
            <a:endParaRPr sz="2400" b="0" i="0" u="none" strike="noStrike" cap="none">
              <a:solidFill>
                <a:srgbClr val="000000"/>
              </a:solidFill>
              <a:latin typeface="Arial"/>
              <a:ea typeface="Arial"/>
              <a:cs typeface="Arial"/>
              <a:sym typeface="Arial"/>
            </a:endParaRPr>
          </a:p>
        </p:txBody>
      </p:sp>
      <p:pic>
        <p:nvPicPr>
          <p:cNvPr id="350" name="Google Shape;350;g2248174e0a4_1_13"/>
          <p:cNvPicPr preferRelativeResize="0"/>
          <p:nvPr/>
        </p:nvPicPr>
        <p:blipFill rotWithShape="1">
          <a:blip r:embed="rId3">
            <a:alphaModFix/>
          </a:blip>
          <a:srcRect/>
          <a:stretch/>
        </p:blipFill>
        <p:spPr>
          <a:xfrm>
            <a:off x="3359696" y="3429001"/>
            <a:ext cx="5040315" cy="911225"/>
          </a:xfrm>
          <a:prstGeom prst="rect">
            <a:avLst/>
          </a:prstGeom>
          <a:noFill/>
          <a:ln>
            <a:noFill/>
          </a:ln>
        </p:spPr>
      </p:pic>
      <p:sp>
        <p:nvSpPr>
          <p:cNvPr id="351" name="Google Shape;351;g2248174e0a4_1_13"/>
          <p:cNvSpPr txBox="1"/>
          <p:nvPr/>
        </p:nvSpPr>
        <p:spPr>
          <a:xfrm>
            <a:off x="544898" y="4705532"/>
            <a:ext cx="10162077" cy="1282402"/>
          </a:xfrm>
          <a:prstGeom prst="rect">
            <a:avLst/>
          </a:prstGeom>
          <a:noFill/>
          <a:ln>
            <a:noFill/>
          </a:ln>
        </p:spPr>
        <p:txBody>
          <a:bodyPr spcFirstLastPara="1" wrap="square" lIns="91425" tIns="45700" rIns="91425" bIns="45700" anchor="t" anchorCtr="0">
            <a:spAutoFit/>
          </a:bodyPr>
          <a:lstStyle/>
          <a:p>
            <a:pPr marL="893763" marR="0" lvl="0" indent="-285750" algn="just" rtl="0">
              <a:lnSpc>
                <a:spcPct val="100000"/>
              </a:lnSpc>
              <a:spcBef>
                <a:spcPts val="0"/>
              </a:spcBef>
              <a:spcAft>
                <a:spcPts val="0"/>
              </a:spcAft>
              <a:buClr>
                <a:schemeClr val="accent2"/>
              </a:buClr>
              <a:buSzPts val="1920"/>
              <a:buFont typeface="Noto Sans Symbols"/>
              <a:buChar char="▪"/>
            </a:pPr>
            <a:r>
              <a:rPr lang="es-ES" sz="1600" b="0" i="0" u="none" strike="noStrike" cap="none">
                <a:solidFill>
                  <a:srgbClr val="333333"/>
                </a:solidFill>
                <a:latin typeface="Arial"/>
                <a:ea typeface="Arial"/>
                <a:cs typeface="Arial"/>
                <a:sym typeface="Arial"/>
              </a:rPr>
              <a:t>Evento: obligatorio</a:t>
            </a:r>
            <a:endParaRPr sz="1050" b="0" i="0" u="none" strike="noStrike" cap="none">
              <a:solidFill>
                <a:srgbClr val="000000"/>
              </a:solidFill>
              <a:latin typeface="Arial"/>
              <a:ea typeface="Arial"/>
              <a:cs typeface="Arial"/>
              <a:sym typeface="Arial"/>
            </a:endParaRPr>
          </a:p>
          <a:p>
            <a:pPr marL="893763" marR="0" lvl="0" indent="-285750" algn="just" rtl="0">
              <a:lnSpc>
                <a:spcPct val="100000"/>
              </a:lnSpc>
              <a:spcBef>
                <a:spcPts val="800"/>
              </a:spcBef>
              <a:spcAft>
                <a:spcPts val="0"/>
              </a:spcAft>
              <a:buClr>
                <a:schemeClr val="accent2"/>
              </a:buClr>
              <a:buSzPts val="1920"/>
              <a:buFont typeface="Noto Sans Symbols"/>
              <a:buChar char="▪"/>
            </a:pPr>
            <a:r>
              <a:rPr lang="es-ES" sz="1600" b="0" i="0" u="none" strike="noStrike" cap="none">
                <a:solidFill>
                  <a:srgbClr val="333333"/>
                </a:solidFill>
                <a:latin typeface="Arial"/>
                <a:ea typeface="Arial"/>
                <a:cs typeface="Arial"/>
                <a:sym typeface="Arial"/>
              </a:rPr>
              <a:t>Condición: opcional, depende del problema, puede haber transiciones sin condiciones</a:t>
            </a:r>
            <a:endParaRPr sz="1050" b="0" i="0" u="none" strike="noStrike" cap="none">
              <a:solidFill>
                <a:srgbClr val="000000"/>
              </a:solidFill>
              <a:latin typeface="Arial"/>
              <a:ea typeface="Arial"/>
              <a:cs typeface="Arial"/>
              <a:sym typeface="Arial"/>
            </a:endParaRPr>
          </a:p>
          <a:p>
            <a:pPr marL="893763" marR="0" lvl="0" indent="-285750" algn="just" rtl="0">
              <a:lnSpc>
                <a:spcPct val="100000"/>
              </a:lnSpc>
              <a:spcBef>
                <a:spcPts val="800"/>
              </a:spcBef>
              <a:spcAft>
                <a:spcPts val="0"/>
              </a:spcAft>
              <a:buClr>
                <a:schemeClr val="accent2"/>
              </a:buClr>
              <a:buSzPts val="1920"/>
              <a:buFont typeface="Noto Sans Symbols"/>
              <a:buChar char="▪"/>
            </a:pPr>
            <a:r>
              <a:rPr lang="es-ES" sz="1600" b="0" i="0" u="none" strike="noStrike" cap="none">
                <a:solidFill>
                  <a:srgbClr val="333333"/>
                </a:solidFill>
                <a:latin typeface="Arial"/>
                <a:ea typeface="Arial"/>
                <a:cs typeface="Arial"/>
                <a:sym typeface="Arial"/>
              </a:rPr>
              <a:t>Acción: opcional, puede haber transiciones sin acciones</a:t>
            </a:r>
            <a:r>
              <a:rPr lang="es-ES" sz="1600" b="0" i="0" u="none" strike="noStrike" cap="none">
                <a:solidFill>
                  <a:srgbClr val="000000"/>
                </a:solidFill>
                <a:latin typeface="Arial"/>
                <a:ea typeface="Arial"/>
                <a:cs typeface="Arial"/>
                <a:sym typeface="Arial"/>
              </a:rPr>
              <a:t>                                                                </a:t>
            </a:r>
            <a:endParaRPr sz="1800" b="1" i="0" u="none" strike="noStrike" cap="none">
              <a:solidFill>
                <a:srgbClr val="43808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357" name="Google Shape;357;p14"/>
          <p:cNvSpPr txBox="1">
            <a:spLocks noGrp="1"/>
          </p:cNvSpPr>
          <p:nvPr>
            <p:ph type="body" idx="1"/>
          </p:nvPr>
        </p:nvSpPr>
        <p:spPr>
          <a:xfrm>
            <a:off x="666712" y="1658068"/>
            <a:ext cx="11261936" cy="4464496"/>
          </a:xfrm>
          <a:prstGeom prst="rect">
            <a:avLst/>
          </a:prstGeom>
          <a:noFill/>
          <a:ln>
            <a:noFill/>
          </a:ln>
        </p:spPr>
        <p:txBody>
          <a:bodyPr spcFirstLastPara="1" wrap="square" lIns="0" tIns="45700" rIns="0" bIns="45700" anchor="t" anchorCtr="0">
            <a:noAutofit/>
          </a:bodyPr>
          <a:lstStyle/>
          <a:p>
            <a:pPr marL="457200" lvl="0" indent="-355600" algn="l" rtl="0">
              <a:lnSpc>
                <a:spcPct val="90000"/>
              </a:lnSpc>
              <a:spcBef>
                <a:spcPts val="1200"/>
              </a:spcBef>
              <a:spcAft>
                <a:spcPts val="0"/>
              </a:spcAft>
              <a:buSzPts val="2000"/>
              <a:buChar char=" "/>
            </a:pPr>
            <a:r>
              <a:rPr lang="es-ES" sz="2400"/>
              <a:t>Construcción de un DTE</a:t>
            </a:r>
            <a:endParaRPr sz="2400"/>
          </a:p>
          <a:p>
            <a:pPr marL="914400" lvl="1" indent="-342900" algn="l" rtl="0">
              <a:lnSpc>
                <a:spcPct val="90000"/>
              </a:lnSpc>
              <a:spcBef>
                <a:spcPts val="200"/>
              </a:spcBef>
              <a:spcAft>
                <a:spcPts val="0"/>
              </a:spcAft>
              <a:buSzPts val="1800"/>
              <a:buChar char="◦"/>
            </a:pPr>
            <a:r>
              <a:rPr lang="es-ES" sz="2400"/>
              <a:t>1- Identificar los estados</a:t>
            </a:r>
            <a:endParaRPr sz="2400"/>
          </a:p>
          <a:p>
            <a:pPr marL="914400" lvl="1" indent="-342900" algn="l" rtl="0">
              <a:lnSpc>
                <a:spcPct val="90000"/>
              </a:lnSpc>
              <a:spcBef>
                <a:spcPts val="200"/>
              </a:spcBef>
              <a:spcAft>
                <a:spcPts val="0"/>
              </a:spcAft>
              <a:buSzPts val="1800"/>
              <a:buChar char="◦"/>
            </a:pPr>
            <a:r>
              <a:rPr lang="es-ES" sz="2400"/>
              <a:t>2- Si hay un estado complejo se puede explotar</a:t>
            </a:r>
            <a:endParaRPr sz="2400"/>
          </a:p>
          <a:p>
            <a:pPr marL="914400" lvl="1" indent="-342900" algn="l" rtl="0">
              <a:lnSpc>
                <a:spcPct val="90000"/>
              </a:lnSpc>
              <a:spcBef>
                <a:spcPts val="200"/>
              </a:spcBef>
              <a:spcAft>
                <a:spcPts val="0"/>
              </a:spcAft>
              <a:buSzPts val="1800"/>
              <a:buChar char="◦"/>
            </a:pPr>
            <a:r>
              <a:rPr lang="es-ES" sz="2400"/>
              <a:t>3- Identificar el estado inicial</a:t>
            </a:r>
            <a:endParaRPr/>
          </a:p>
          <a:p>
            <a:pPr marL="1371600" lvl="2" indent="-342900" algn="l" rtl="0">
              <a:lnSpc>
                <a:spcPct val="90000"/>
              </a:lnSpc>
              <a:spcBef>
                <a:spcPts val="200"/>
              </a:spcBef>
              <a:spcAft>
                <a:spcPts val="0"/>
              </a:spcAft>
              <a:buSzPts val="1800"/>
              <a:buChar char="◦"/>
            </a:pPr>
            <a:r>
              <a:rPr lang="es-ES" sz="2000"/>
              <a:t>Desde el estado inicial, se identifican los cambios de estado con flechas</a:t>
            </a:r>
            <a:endParaRPr sz="2000"/>
          </a:p>
          <a:p>
            <a:pPr marL="914400" lvl="1" indent="-342900" algn="l" rtl="0">
              <a:lnSpc>
                <a:spcPct val="90000"/>
              </a:lnSpc>
              <a:spcBef>
                <a:spcPts val="200"/>
              </a:spcBef>
              <a:spcAft>
                <a:spcPts val="0"/>
              </a:spcAft>
              <a:buSzPts val="1800"/>
              <a:buChar char="◦"/>
            </a:pPr>
            <a:r>
              <a:rPr lang="es-ES" sz="2400"/>
              <a:t>4- Se analizan las condiciones y las acciones para pasar de un estado a otro</a:t>
            </a:r>
            <a:endParaRPr sz="2400"/>
          </a:p>
          <a:p>
            <a:pPr marL="914400" lvl="1" indent="-342900" algn="l" rtl="0">
              <a:lnSpc>
                <a:spcPct val="90000"/>
              </a:lnSpc>
              <a:spcBef>
                <a:spcPts val="200"/>
              </a:spcBef>
              <a:spcAft>
                <a:spcPts val="0"/>
              </a:spcAft>
              <a:buSzPts val="1800"/>
              <a:buChar char="◦"/>
            </a:pPr>
            <a:r>
              <a:rPr lang="es-ES" sz="2400"/>
              <a:t>5- Se verifica la consistencia:</a:t>
            </a:r>
            <a:endParaRPr sz="2400"/>
          </a:p>
          <a:p>
            <a:pPr marL="1371600" lvl="2" indent="-317500" algn="l" rtl="0">
              <a:lnSpc>
                <a:spcPct val="90000"/>
              </a:lnSpc>
              <a:spcBef>
                <a:spcPts val="400"/>
              </a:spcBef>
              <a:spcAft>
                <a:spcPts val="0"/>
              </a:spcAft>
              <a:buSzPts val="1400"/>
              <a:buChar char="◦"/>
            </a:pPr>
            <a:r>
              <a:rPr lang="es-ES" sz="2000"/>
              <a:t>Se han definido todos los estados</a:t>
            </a:r>
            <a:endParaRPr sz="2000"/>
          </a:p>
          <a:p>
            <a:pPr marL="1371600" lvl="2" indent="-317500" algn="l" rtl="0">
              <a:lnSpc>
                <a:spcPct val="90000"/>
              </a:lnSpc>
              <a:spcBef>
                <a:spcPts val="400"/>
              </a:spcBef>
              <a:spcAft>
                <a:spcPts val="0"/>
              </a:spcAft>
              <a:buSzPts val="1400"/>
              <a:buChar char="◦"/>
            </a:pPr>
            <a:r>
              <a:rPr lang="es-ES" sz="2000"/>
              <a:t>Se pueden alcanzar todos los estados</a:t>
            </a:r>
            <a:endParaRPr sz="2000"/>
          </a:p>
          <a:p>
            <a:pPr marL="1371600" lvl="2" indent="-317500" algn="l" rtl="0">
              <a:lnSpc>
                <a:spcPct val="90000"/>
              </a:lnSpc>
              <a:spcBef>
                <a:spcPts val="400"/>
              </a:spcBef>
              <a:spcAft>
                <a:spcPts val="0"/>
              </a:spcAft>
              <a:buSzPts val="1400"/>
              <a:buChar char="◦"/>
            </a:pPr>
            <a:r>
              <a:rPr lang="es-ES" sz="2000"/>
              <a:t>Se pueden salir de todos los estados</a:t>
            </a:r>
            <a:endParaRPr sz="2000"/>
          </a:p>
          <a:p>
            <a:pPr marL="1371600" lvl="2" indent="-317500" algn="l" rtl="0">
              <a:lnSpc>
                <a:spcPct val="90000"/>
              </a:lnSpc>
              <a:spcBef>
                <a:spcPts val="400"/>
              </a:spcBef>
              <a:spcAft>
                <a:spcPts val="0"/>
              </a:spcAft>
              <a:buSzPts val="1400"/>
              <a:buChar char="◦"/>
            </a:pPr>
            <a:r>
              <a:rPr lang="es-ES" sz="2000"/>
              <a:t>En cada estado, el sistema responde a todas las condiciones posibles  (normales y anormales)</a:t>
            </a:r>
            <a:endParaRPr sz="2000"/>
          </a:p>
        </p:txBody>
      </p:sp>
      <p:sp>
        <p:nvSpPr>
          <p:cNvPr id="358" name="Google Shape;358;p14"/>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5"/>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64" name="Google Shape;364;p15"/>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marL="457200" lvl="0" indent="-355600" algn="just" rtl="0">
              <a:lnSpc>
                <a:spcPct val="90000"/>
              </a:lnSpc>
              <a:spcBef>
                <a:spcPts val="1200"/>
              </a:spcBef>
              <a:spcAft>
                <a:spcPts val="0"/>
              </a:spcAft>
              <a:buSzPts val="2000"/>
              <a:buChar char=" "/>
            </a:pPr>
            <a:r>
              <a:rPr lang="es-ES"/>
              <a:t>Se requiere modelar el comportamiento de un sistema de autenticación simple para una aplicación móvil. El sistema debe seguir las siguientes reglas: </a:t>
            </a:r>
            <a:endParaRPr/>
          </a:p>
          <a:p>
            <a:pPr marL="457200" lvl="0" indent="-355600" algn="just" rtl="0">
              <a:lnSpc>
                <a:spcPct val="90000"/>
              </a:lnSpc>
              <a:spcBef>
                <a:spcPts val="1200"/>
              </a:spcBef>
              <a:spcAft>
                <a:spcPts val="0"/>
              </a:spcAft>
              <a:buSzPts val="2000"/>
              <a:buChar char=" "/>
            </a:pPr>
            <a:r>
              <a:rPr lang="es-ES"/>
              <a:t>Cuando se abre la aplicación por primera vez, el sistema muestra una "Pantalla de Inicio". Desde allí el usuario puede presionar el botón "Ingresar". Esto lo lleva al "Formulario de Ingreso". </a:t>
            </a:r>
            <a:endParaRPr/>
          </a:p>
          <a:p>
            <a:pPr marL="457200" lvl="0" indent="-355600" algn="just" rtl="0">
              <a:lnSpc>
                <a:spcPct val="90000"/>
              </a:lnSpc>
              <a:spcBef>
                <a:spcPts val="1200"/>
              </a:spcBef>
              <a:spcAft>
                <a:spcPts val="0"/>
              </a:spcAft>
              <a:buSzPts val="2000"/>
              <a:buChar char=" "/>
            </a:pPr>
            <a:r>
              <a:rPr lang="es-ES"/>
              <a:t>Proceso de autenticación: en el "Formulario de Ingreso", si el usuario ingresa las credenciales correctas y presiona "Autenticar", el sistema activa la sesión del usuario. Si las credenciales son incorrectas, el sistema muestra un mensaje de error y permanece en el "Formulario de Ingreso". </a:t>
            </a:r>
            <a:endParaRPr/>
          </a:p>
          <a:p>
            <a:pPr marL="457200" lvl="0" indent="-355600" algn="just" rtl="0">
              <a:lnSpc>
                <a:spcPct val="90000"/>
              </a:lnSpc>
              <a:spcBef>
                <a:spcPts val="1200"/>
              </a:spcBef>
              <a:spcAft>
                <a:spcPts val="0"/>
              </a:spcAft>
              <a:buSzPts val="2000"/>
              <a:buChar char=" "/>
            </a:pPr>
            <a:r>
              <a:rPr lang="es-ES"/>
              <a:t>Una vez iniciada la sesión, el usuario puede presionar el botón "Cerrar Sesión", lo que lo devuelve a la "Pantalla de Inicio". </a:t>
            </a:r>
            <a:endParaRPr/>
          </a:p>
          <a:p>
            <a:pPr marL="457200" lvl="0" indent="-355600" algn="just" rtl="0">
              <a:lnSpc>
                <a:spcPct val="90000"/>
              </a:lnSpc>
              <a:spcBef>
                <a:spcPts val="1200"/>
              </a:spcBef>
              <a:spcAft>
                <a:spcPts val="0"/>
              </a:spcAft>
              <a:buSzPts val="2000"/>
              <a:buChar char=" "/>
            </a:pPr>
            <a:r>
              <a:rPr lang="es-ES"/>
              <a:t>Inactividad: después de 5 minutos de inactividad, la sesión del usuario expira automáticamente, y el sistema regresa a la "Pantalla de Inicio". </a:t>
            </a:r>
            <a:endParaRPr/>
          </a:p>
          <a:p>
            <a:pPr marL="457200" lvl="0" indent="-355600" algn="just" rtl="0">
              <a:lnSpc>
                <a:spcPct val="90000"/>
              </a:lnSpc>
              <a:spcBef>
                <a:spcPts val="1200"/>
              </a:spcBef>
              <a:spcAft>
                <a:spcPts val="0"/>
              </a:spcAft>
              <a:buSzPts val="2000"/>
              <a:buChar char=" "/>
            </a:pPr>
            <a:r>
              <a:rPr lang="es-ES"/>
              <a:t>Si la aplicación se cierra, el sistema finaliza, independientemente del estado en el que se encuentre.</a:t>
            </a:r>
            <a:endParaRPr/>
          </a:p>
          <a:p>
            <a:pPr marL="457200" lvl="0" indent="-228600" algn="just" rtl="0">
              <a:lnSpc>
                <a:spcPct val="90000"/>
              </a:lnSpc>
              <a:spcBef>
                <a:spcPts val="1200"/>
              </a:spcBef>
              <a:spcAft>
                <a:spcPts val="0"/>
              </a:spcAft>
              <a:buSzPts val="2000"/>
              <a:buNone/>
            </a:pPr>
            <a:endParaRPr/>
          </a:p>
        </p:txBody>
      </p:sp>
      <p:sp>
        <p:nvSpPr>
          <p:cNvPr id="365" name="Google Shape;365;p15"/>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17</a:t>
            </a:fld>
            <a:endParaRPr/>
          </a:p>
        </p:txBody>
      </p:sp>
      <p:pic>
        <p:nvPicPr>
          <p:cNvPr id="366" name="Google Shape;366;p15"/>
          <p:cNvPicPr preferRelativeResize="0"/>
          <p:nvPr/>
        </p:nvPicPr>
        <p:blipFill rotWithShape="1">
          <a:blip r:embed="rId3">
            <a:alphaModFix/>
          </a:blip>
          <a:srcRect/>
          <a:stretch/>
        </p:blipFill>
        <p:spPr>
          <a:xfrm>
            <a:off x="9231373" y="480908"/>
            <a:ext cx="2598792" cy="105876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6"/>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72" name="Google Shape;372;p16"/>
          <p:cNvSpPr txBox="1">
            <a:spLocks noGrp="1"/>
          </p:cNvSpPr>
          <p:nvPr>
            <p:ph type="body" idx="1"/>
          </p:nvPr>
        </p:nvSpPr>
        <p:spPr>
          <a:xfrm>
            <a:off x="1109112" y="186615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Funciones</a:t>
            </a:r>
            <a:endParaRPr/>
          </a:p>
          <a:p>
            <a:pPr marL="914400" lvl="1" indent="-342900" algn="l" rtl="0">
              <a:lnSpc>
                <a:spcPct val="90000"/>
              </a:lnSpc>
              <a:spcBef>
                <a:spcPts val="200"/>
              </a:spcBef>
              <a:spcAft>
                <a:spcPts val="0"/>
              </a:spcAft>
              <a:buSzPts val="1800"/>
              <a:buChar char="◦"/>
            </a:pPr>
            <a:r>
              <a:rPr lang="es-ES" sz="2400"/>
              <a:t>Inicialmente (al abrir la app) visualiza la pantalla inicial</a:t>
            </a:r>
            <a:endParaRPr/>
          </a:p>
          <a:p>
            <a:pPr marL="914400" lvl="1" indent="-342900" algn="l" rtl="0">
              <a:lnSpc>
                <a:spcPct val="90000"/>
              </a:lnSpc>
              <a:spcBef>
                <a:spcPts val="200"/>
              </a:spcBef>
              <a:spcAft>
                <a:spcPts val="0"/>
              </a:spcAft>
              <a:buSzPts val="1800"/>
              <a:buChar char="◦"/>
            </a:pPr>
            <a:r>
              <a:rPr lang="es-ES" sz="2400"/>
              <a:t>Visualizar formulario de ingreso</a:t>
            </a:r>
            <a:endParaRPr/>
          </a:p>
          <a:p>
            <a:pPr marL="914400" lvl="1" indent="-342900" algn="l" rtl="0">
              <a:lnSpc>
                <a:spcPct val="90000"/>
              </a:lnSpc>
              <a:spcBef>
                <a:spcPts val="200"/>
              </a:spcBef>
              <a:spcAft>
                <a:spcPts val="0"/>
              </a:spcAft>
              <a:buSzPts val="1800"/>
              <a:buChar char="◦"/>
            </a:pPr>
            <a:r>
              <a:rPr lang="es-ES" sz="2400"/>
              <a:t>Ingresar datos de autenticación (correctos o incorrectos)</a:t>
            </a:r>
            <a:endParaRPr/>
          </a:p>
          <a:p>
            <a:pPr marL="914400" lvl="1" indent="-342900" algn="l" rtl="0">
              <a:lnSpc>
                <a:spcPct val="90000"/>
              </a:lnSpc>
              <a:spcBef>
                <a:spcPts val="200"/>
              </a:spcBef>
              <a:spcAft>
                <a:spcPts val="0"/>
              </a:spcAft>
              <a:buSzPts val="1800"/>
              <a:buChar char="◦"/>
            </a:pPr>
            <a:r>
              <a:rPr lang="es-ES" sz="2400"/>
              <a:t>Presionar botón cerrar sesión</a:t>
            </a:r>
            <a:endParaRPr/>
          </a:p>
          <a:p>
            <a:pPr marL="914400" lvl="1" indent="-342900" algn="l" rtl="0">
              <a:lnSpc>
                <a:spcPct val="90000"/>
              </a:lnSpc>
              <a:spcBef>
                <a:spcPts val="200"/>
              </a:spcBef>
              <a:spcAft>
                <a:spcPts val="0"/>
              </a:spcAft>
              <a:buSzPts val="1800"/>
              <a:buChar char="◦"/>
            </a:pPr>
            <a:r>
              <a:rPr lang="es-ES" sz="2400"/>
              <a:t>Dejar la aplicación inactiva X tiempo</a:t>
            </a:r>
            <a:endParaRPr/>
          </a:p>
          <a:p>
            <a:pPr marL="914400" lvl="1" indent="-342900" algn="l" rtl="0">
              <a:lnSpc>
                <a:spcPct val="90000"/>
              </a:lnSpc>
              <a:spcBef>
                <a:spcPts val="200"/>
              </a:spcBef>
              <a:spcAft>
                <a:spcPts val="0"/>
              </a:spcAft>
              <a:buSzPts val="1800"/>
              <a:buChar char="◦"/>
            </a:pPr>
            <a:r>
              <a:rPr lang="es-ES" sz="2400"/>
              <a:t>Finaliza si la aplicación se cierra</a:t>
            </a:r>
            <a:endParaRPr/>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p:txBody>
      </p:sp>
      <p:sp>
        <p:nvSpPr>
          <p:cNvPr id="373" name="Google Shape;373;p16"/>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79" name="Google Shape;379;p47"/>
          <p:cNvSpPr txBox="1">
            <a:spLocks noGrp="1"/>
          </p:cNvSpPr>
          <p:nvPr>
            <p:ph type="body" idx="1"/>
          </p:nvPr>
        </p:nvSpPr>
        <p:spPr>
          <a:xfrm>
            <a:off x="1109112" y="1866154"/>
            <a:ext cx="10858576" cy="4320480"/>
          </a:xfrm>
          <a:prstGeom prst="rect">
            <a:avLst/>
          </a:prstGeom>
          <a:noFill/>
          <a:ln>
            <a:noFill/>
          </a:ln>
        </p:spPr>
        <p:txBody>
          <a:bodyPr spcFirstLastPara="1" wrap="square" lIns="0" tIns="45700" rIns="0" bIns="45700" anchor="t" anchorCtr="0">
            <a:normAutofit/>
          </a:bodyPr>
          <a:lstStyle/>
          <a:p>
            <a:pPr marL="571500" lvl="1" indent="0" algn="l" rtl="0">
              <a:lnSpc>
                <a:spcPct val="90000"/>
              </a:lnSpc>
              <a:spcBef>
                <a:spcPts val="200"/>
              </a:spcBef>
              <a:spcAft>
                <a:spcPts val="0"/>
              </a:spcAft>
              <a:buSzPts val="1800"/>
              <a:buNone/>
            </a:pPr>
            <a:r>
              <a:rPr lang="es-ES" sz="2400"/>
              <a:t>Debemos: </a:t>
            </a:r>
            <a:endParaRPr/>
          </a:p>
          <a:p>
            <a:pPr marL="571500" lvl="1" indent="0" algn="l" rtl="0">
              <a:lnSpc>
                <a:spcPct val="90000"/>
              </a:lnSpc>
              <a:spcBef>
                <a:spcPts val="200"/>
              </a:spcBef>
              <a:spcAft>
                <a:spcPts val="0"/>
              </a:spcAft>
              <a:buSzPts val="1800"/>
              <a:buNone/>
            </a:pPr>
            <a:endParaRPr sz="2400"/>
          </a:p>
          <a:p>
            <a:pPr marL="571500" lvl="1" indent="0" algn="l" rtl="0">
              <a:lnSpc>
                <a:spcPct val="90000"/>
              </a:lnSpc>
              <a:spcBef>
                <a:spcPts val="200"/>
              </a:spcBef>
              <a:spcAft>
                <a:spcPts val="0"/>
              </a:spcAft>
              <a:buSzPts val="1800"/>
              <a:buNone/>
            </a:pPr>
            <a:r>
              <a:rPr lang="es-ES" sz="2400"/>
              <a:t>1- Identificar los estados</a:t>
            </a:r>
            <a:endParaRPr/>
          </a:p>
          <a:p>
            <a:pPr marL="571500" lvl="1" indent="0" algn="l" rtl="0">
              <a:lnSpc>
                <a:spcPct val="90000"/>
              </a:lnSpc>
              <a:spcBef>
                <a:spcPts val="200"/>
              </a:spcBef>
              <a:spcAft>
                <a:spcPts val="0"/>
              </a:spcAft>
              <a:buSzPts val="1800"/>
              <a:buNone/>
            </a:pPr>
            <a:r>
              <a:rPr lang="es-ES" sz="2400"/>
              <a:t>2- Si hay un estado complejo, explotarlo</a:t>
            </a:r>
            <a:endParaRPr/>
          </a:p>
          <a:p>
            <a:pPr marL="571500" lvl="1" indent="0" algn="l" rtl="0">
              <a:lnSpc>
                <a:spcPct val="90000"/>
              </a:lnSpc>
              <a:spcBef>
                <a:spcPts val="200"/>
              </a:spcBef>
              <a:spcAft>
                <a:spcPts val="0"/>
              </a:spcAft>
              <a:buSzPts val="1800"/>
              <a:buNone/>
            </a:pPr>
            <a:r>
              <a:rPr lang="es-ES" sz="2400"/>
              <a:t>3- Identificar el estado inicial</a:t>
            </a:r>
            <a:endParaRPr/>
          </a:p>
          <a:p>
            <a:pPr marL="571500" lvl="1" indent="0" algn="l" rtl="0">
              <a:lnSpc>
                <a:spcPct val="90000"/>
              </a:lnSpc>
              <a:spcBef>
                <a:spcPts val="200"/>
              </a:spcBef>
              <a:spcAft>
                <a:spcPts val="0"/>
              </a:spcAft>
              <a:buSzPts val="1800"/>
              <a:buNone/>
            </a:pPr>
            <a:r>
              <a:rPr lang="es-ES" sz="2400"/>
              <a:t>4- Analizar las condiciones y las acciones para pasar de un estado a otro</a:t>
            </a:r>
            <a:endParaRPr/>
          </a:p>
          <a:p>
            <a:pPr marL="571500" lvl="1" indent="0" algn="l" rtl="0">
              <a:lnSpc>
                <a:spcPct val="90000"/>
              </a:lnSpc>
              <a:spcBef>
                <a:spcPts val="200"/>
              </a:spcBef>
              <a:spcAft>
                <a:spcPts val="0"/>
              </a:spcAft>
              <a:buSzPts val="1800"/>
              <a:buNone/>
            </a:pPr>
            <a:r>
              <a:rPr lang="es-ES" sz="2400"/>
              <a:t>5- Verificar la consistencia</a:t>
            </a:r>
            <a:endParaRPr/>
          </a:p>
          <a:p>
            <a:pPr marL="457200" lvl="0" indent="-228600" algn="l" rtl="0">
              <a:lnSpc>
                <a:spcPct val="90000"/>
              </a:lnSpc>
              <a:spcBef>
                <a:spcPts val="1200"/>
              </a:spcBef>
              <a:spcAft>
                <a:spcPts val="0"/>
              </a:spcAft>
              <a:buSzPts val="2000"/>
              <a:buNone/>
            </a:pPr>
            <a:endParaRPr/>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p:txBody>
      </p:sp>
      <p:sp>
        <p:nvSpPr>
          <p:cNvPr id="380" name="Google Shape;380;p47"/>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Técnicas de Especificación de Requerimientos</a:t>
            </a:r>
            <a:endParaRPr/>
          </a:p>
        </p:txBody>
      </p:sp>
      <p:sp>
        <p:nvSpPr>
          <p:cNvPr id="215" name="Google Shape;215;p3"/>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a:t>2</a:t>
            </a:fld>
            <a:endParaRPr/>
          </a:p>
        </p:txBody>
      </p:sp>
      <p:sp>
        <p:nvSpPr>
          <p:cNvPr id="216" name="Google Shape;216;p3"/>
          <p:cNvSpPr txBox="1">
            <a:spLocks noGrp="1"/>
          </p:cNvSpPr>
          <p:nvPr>
            <p:ph type="body" idx="4294967295"/>
          </p:nvPr>
        </p:nvSpPr>
        <p:spPr>
          <a:xfrm>
            <a:off x="684530" y="1737405"/>
            <a:ext cx="10471150" cy="3455987"/>
          </a:xfrm>
          <a:prstGeom prst="rect">
            <a:avLst/>
          </a:prstGeom>
          <a:noFill/>
          <a:ln>
            <a:noFill/>
          </a:ln>
        </p:spPr>
        <p:txBody>
          <a:bodyPr spcFirstLastPara="1" wrap="square" lIns="0" tIns="45700" rIns="0" bIns="45700" anchor="t" anchorCtr="0">
            <a:normAutofit/>
          </a:bodyPr>
          <a:lstStyle/>
          <a:p>
            <a:pPr marL="457200" marR="0" lvl="0" indent="-355600" algn="l" rtl="0">
              <a:lnSpc>
                <a:spcPct val="90000"/>
              </a:lnSpc>
              <a:spcBef>
                <a:spcPts val="1200"/>
              </a:spcBef>
              <a:spcAft>
                <a:spcPts val="0"/>
              </a:spcAft>
              <a:buClr>
                <a:schemeClr val="accent1"/>
              </a:buClr>
              <a:buSzPts val="2000"/>
              <a:buFont typeface="Calibri"/>
              <a:buChar char=" "/>
            </a:pPr>
            <a:r>
              <a:rPr lang="es-ES" sz="3200"/>
              <a:t>Estáticas</a:t>
            </a:r>
            <a:endParaRPr/>
          </a:p>
          <a:p>
            <a:pPr marL="914400" lvl="1" indent="-342900" algn="l" rtl="0">
              <a:lnSpc>
                <a:spcPct val="90000"/>
              </a:lnSpc>
              <a:spcBef>
                <a:spcPts val="200"/>
              </a:spcBef>
              <a:spcAft>
                <a:spcPts val="0"/>
              </a:spcAft>
              <a:buSzPts val="1800"/>
              <a:buChar char="◦"/>
            </a:pPr>
            <a:r>
              <a:rPr lang="es-ES" sz="2400"/>
              <a:t>Se describe el sistema a través de las </a:t>
            </a:r>
            <a:r>
              <a:rPr lang="es-ES" sz="2400" i="1"/>
              <a:t>entidades u objetos, sus atributos y sus relaciones con otros. No describe como las relaciones cambian con el tiempo</a:t>
            </a:r>
            <a:r>
              <a:rPr lang="es-ES" sz="2400"/>
              <a:t>. </a:t>
            </a:r>
            <a:endParaRPr/>
          </a:p>
          <a:p>
            <a:pPr marL="914400" lvl="1" indent="-342900" algn="l" rtl="0">
              <a:lnSpc>
                <a:spcPct val="90000"/>
              </a:lnSpc>
              <a:spcBef>
                <a:spcPts val="200"/>
              </a:spcBef>
              <a:spcAft>
                <a:spcPts val="0"/>
              </a:spcAft>
              <a:buSzPts val="1800"/>
              <a:buChar char="◦"/>
            </a:pPr>
            <a:r>
              <a:rPr lang="es-ES" sz="2400"/>
              <a:t>Cuando el tiempo no es un factor mayor en la operación del sistema, es una descripción útil y adecuada.</a:t>
            </a:r>
            <a:endParaRPr/>
          </a:p>
          <a:p>
            <a:pPr marL="914400" lvl="1" indent="-228600" algn="l" rtl="0">
              <a:lnSpc>
                <a:spcPct val="90000"/>
              </a:lnSpc>
              <a:spcBef>
                <a:spcPts val="200"/>
              </a:spcBef>
              <a:spcAft>
                <a:spcPts val="0"/>
              </a:spcAft>
              <a:buSzPts val="1800"/>
              <a:buNone/>
            </a:pPr>
            <a:endParaRPr sz="2400"/>
          </a:p>
          <a:p>
            <a:pPr marL="914400" lvl="1" indent="-342900" algn="l" rtl="0">
              <a:lnSpc>
                <a:spcPct val="90000"/>
              </a:lnSpc>
              <a:spcBef>
                <a:spcPts val="200"/>
              </a:spcBef>
              <a:spcAft>
                <a:spcPts val="0"/>
              </a:spcAft>
              <a:buSzPts val="1800"/>
              <a:buChar char="◦"/>
            </a:pPr>
            <a:r>
              <a:rPr lang="es-ES" sz="2400"/>
              <a:t>Ejemplos: Referencia indirecta, Relaciones de recurrencia, Definición axiomática, Expresiones regulares, Abstracciones de datos, entre otras</a:t>
            </a:r>
            <a:r>
              <a:rPr lang="es-ES" sz="2800"/>
              <a:t>.</a:t>
            </a:r>
            <a:endParaRPr/>
          </a:p>
          <a:p>
            <a:pPr marL="457200" marR="0" lvl="0" indent="-228600" algn="l" rtl="0">
              <a:lnSpc>
                <a:spcPct val="90000"/>
              </a:lnSpc>
              <a:spcBef>
                <a:spcPts val="1200"/>
              </a:spcBef>
              <a:spcAft>
                <a:spcPts val="0"/>
              </a:spcAft>
              <a:buClr>
                <a:schemeClr val="accent1"/>
              </a:buClr>
              <a:buSzPts val="2000"/>
              <a:buFont typeface="Calibri"/>
              <a:buNone/>
            </a:pPr>
            <a:endParaRPr sz="240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8"/>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86" name="Google Shape;386;p48"/>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marL="457200" lvl="0" indent="-355600" algn="just" rtl="0">
              <a:lnSpc>
                <a:spcPct val="90000"/>
              </a:lnSpc>
              <a:spcBef>
                <a:spcPts val="1200"/>
              </a:spcBef>
              <a:spcAft>
                <a:spcPts val="0"/>
              </a:spcAft>
              <a:buSzPts val="2000"/>
              <a:buChar char=" "/>
            </a:pPr>
            <a:r>
              <a:rPr lang="es-ES" sz="2400"/>
              <a:t>Veámoslo en funcionamiento:</a:t>
            </a:r>
            <a:endParaRPr/>
          </a:p>
          <a:p>
            <a:pPr marL="457200" lvl="0" indent="-228600" algn="just" rtl="0">
              <a:lnSpc>
                <a:spcPct val="90000"/>
              </a:lnSpc>
              <a:spcBef>
                <a:spcPts val="1200"/>
              </a:spcBef>
              <a:spcAft>
                <a:spcPts val="0"/>
              </a:spcAft>
              <a:buSzPts val="2000"/>
              <a:buNone/>
            </a:pPr>
            <a:endParaRPr/>
          </a:p>
        </p:txBody>
      </p:sp>
      <p:sp>
        <p:nvSpPr>
          <p:cNvPr id="387" name="Google Shape;387;p48"/>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20</a:t>
            </a:fld>
            <a:endParaRPr/>
          </a:p>
        </p:txBody>
      </p:sp>
      <p:pic>
        <p:nvPicPr>
          <p:cNvPr id="388" name="Google Shape;388;p48">
            <a:hlinkClick r:id="rId3"/>
          </p:cNvPr>
          <p:cNvPicPr preferRelativeResize="0"/>
          <p:nvPr/>
        </p:nvPicPr>
        <p:blipFill rotWithShape="1">
          <a:blip r:embed="rId4">
            <a:alphaModFix/>
          </a:blip>
          <a:srcRect/>
          <a:stretch/>
        </p:blipFill>
        <p:spPr>
          <a:xfrm>
            <a:off x="4054689" y="2946497"/>
            <a:ext cx="3850446" cy="15687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89" name="Google Shape;389;p48" descr="Mano Clic Aquí PNG transparente - StickPNG"/>
          <p:cNvPicPr preferRelativeResize="0"/>
          <p:nvPr/>
        </p:nvPicPr>
        <p:blipFill rotWithShape="1">
          <a:blip r:embed="rId5">
            <a:alphaModFix/>
          </a:blip>
          <a:srcRect/>
          <a:stretch/>
        </p:blipFill>
        <p:spPr>
          <a:xfrm>
            <a:off x="7354684" y="4005265"/>
            <a:ext cx="1611406" cy="16114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395" name="Google Shape;395;p49"/>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21</a:t>
            </a:fld>
            <a:endParaRPr/>
          </a:p>
        </p:txBody>
      </p:sp>
      <p:sp>
        <p:nvSpPr>
          <p:cNvPr id="396" name="Google Shape;396;p49"/>
          <p:cNvSpPr txBox="1">
            <a:spLocks noGrp="1"/>
          </p:cNvSpPr>
          <p:nvPr>
            <p:ph type="body" idx="1"/>
          </p:nvPr>
        </p:nvSpPr>
        <p:spPr>
          <a:xfrm>
            <a:off x="527381" y="260648"/>
            <a:ext cx="10858576" cy="5976664"/>
          </a:xfrm>
          <a:prstGeom prst="rect">
            <a:avLst/>
          </a:prstGeom>
          <a:noFill/>
          <a:ln>
            <a:noFill/>
          </a:ln>
        </p:spPr>
        <p:txBody>
          <a:bodyPr spcFirstLastPara="1" wrap="square" lIns="0" tIns="45700" rIns="0" bIns="45700" anchor="t" anchorCtr="0">
            <a:normAutofit/>
          </a:bodyPr>
          <a:lstStyle/>
          <a:p>
            <a:pPr marL="457200" lvl="0" indent="-228600" algn="l" rtl="0">
              <a:lnSpc>
                <a:spcPct val="90000"/>
              </a:lnSpc>
              <a:spcBef>
                <a:spcPts val="1200"/>
              </a:spcBef>
              <a:spcAft>
                <a:spcPts val="0"/>
              </a:spcAft>
              <a:buSzPts val="2000"/>
              <a:buNone/>
            </a:pPr>
            <a:endParaRPr/>
          </a:p>
        </p:txBody>
      </p:sp>
      <p:pic>
        <p:nvPicPr>
          <p:cNvPr id="397" name="Google Shape;397;p49"/>
          <p:cNvPicPr preferRelativeResize="0"/>
          <p:nvPr/>
        </p:nvPicPr>
        <p:blipFill rotWithShape="1">
          <a:blip r:embed="rId3">
            <a:alphaModFix/>
          </a:blip>
          <a:srcRect/>
          <a:stretch/>
        </p:blipFill>
        <p:spPr>
          <a:xfrm>
            <a:off x="2179479" y="1960002"/>
            <a:ext cx="7554379" cy="42011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03" name="Google Shape;403;p50"/>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Reloj Cronómetro</a:t>
            </a:r>
            <a:endParaRPr/>
          </a:p>
          <a:p>
            <a:pPr marL="914400" lvl="1" indent="-342900" algn="l" rtl="0">
              <a:lnSpc>
                <a:spcPct val="90000"/>
              </a:lnSpc>
              <a:spcBef>
                <a:spcPts val="200"/>
              </a:spcBef>
              <a:spcAft>
                <a:spcPts val="0"/>
              </a:spcAft>
              <a:buSzPts val="1800"/>
              <a:buChar char="◦"/>
            </a:pPr>
            <a:r>
              <a:rPr lang="es-ES" sz="2400"/>
              <a:t>El reloj posee una  pantalla y 4 botones</a:t>
            </a:r>
            <a:endParaRPr/>
          </a:p>
          <a:p>
            <a:pPr marL="457200" lvl="0" indent="-228600" algn="l" rtl="0">
              <a:lnSpc>
                <a:spcPct val="90000"/>
              </a:lnSpc>
              <a:spcBef>
                <a:spcPts val="1200"/>
              </a:spcBef>
              <a:spcAft>
                <a:spcPts val="0"/>
              </a:spcAft>
              <a:buSzPts val="2000"/>
              <a:buNone/>
            </a:pPr>
            <a:endParaRPr/>
          </a:p>
        </p:txBody>
      </p:sp>
      <p:sp>
        <p:nvSpPr>
          <p:cNvPr id="404" name="Google Shape;404;p50"/>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22</a:t>
            </a:fld>
            <a:endParaRPr/>
          </a:p>
        </p:txBody>
      </p:sp>
      <p:pic>
        <p:nvPicPr>
          <p:cNvPr id="405" name="Google Shape;405;p50" descr="MCj02303590000[1]"/>
          <p:cNvPicPr preferRelativeResize="0"/>
          <p:nvPr/>
        </p:nvPicPr>
        <p:blipFill rotWithShape="1">
          <a:blip r:embed="rId3">
            <a:alphaModFix/>
          </a:blip>
          <a:srcRect/>
          <a:stretch/>
        </p:blipFill>
        <p:spPr>
          <a:xfrm>
            <a:off x="4800601" y="4005264"/>
            <a:ext cx="1624013" cy="1577975"/>
          </a:xfrm>
          <a:prstGeom prst="rect">
            <a:avLst/>
          </a:prstGeom>
          <a:noFill/>
          <a:ln>
            <a:noFill/>
          </a:ln>
        </p:spPr>
      </p:pic>
      <p:sp>
        <p:nvSpPr>
          <p:cNvPr id="406" name="Google Shape;406;p50"/>
          <p:cNvSpPr/>
          <p:nvPr/>
        </p:nvSpPr>
        <p:spPr>
          <a:xfrm>
            <a:off x="8256588" y="3284538"/>
            <a:ext cx="2087562" cy="609600"/>
          </a:xfrm>
          <a:prstGeom prst="wedgeRoundRectCallout">
            <a:avLst>
              <a:gd name="adj1" fmla="val -147338"/>
              <a:gd name="adj2" fmla="val 148958"/>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B1 Fecha/Start/Stop</a:t>
            </a:r>
            <a:endParaRPr sz="1400" b="0" i="0" u="none" strike="noStrike" cap="none">
              <a:solidFill>
                <a:srgbClr val="000000"/>
              </a:solidFill>
              <a:latin typeface="Arial"/>
              <a:ea typeface="Arial"/>
              <a:cs typeface="Arial"/>
              <a:sym typeface="Arial"/>
            </a:endParaRPr>
          </a:p>
        </p:txBody>
      </p:sp>
      <p:sp>
        <p:nvSpPr>
          <p:cNvPr id="407" name="Google Shape;407;p50"/>
          <p:cNvSpPr/>
          <p:nvPr/>
        </p:nvSpPr>
        <p:spPr>
          <a:xfrm>
            <a:off x="8183563" y="4292600"/>
            <a:ext cx="1727200" cy="431800"/>
          </a:xfrm>
          <a:prstGeom prst="wedgeRoundRectCallout">
            <a:avLst>
              <a:gd name="adj1" fmla="val -174634"/>
              <a:gd name="adj2" fmla="val 87866"/>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B2 Set/ Reset</a:t>
            </a:r>
            <a:endParaRPr sz="1400" b="0" i="0" u="none" strike="noStrike" cap="none">
              <a:solidFill>
                <a:srgbClr val="000000"/>
              </a:solidFill>
              <a:latin typeface="Arial"/>
              <a:ea typeface="Arial"/>
              <a:cs typeface="Arial"/>
              <a:sym typeface="Arial"/>
            </a:endParaRPr>
          </a:p>
        </p:txBody>
      </p:sp>
      <p:sp>
        <p:nvSpPr>
          <p:cNvPr id="408" name="Google Shape;408;p50"/>
          <p:cNvSpPr/>
          <p:nvPr/>
        </p:nvSpPr>
        <p:spPr>
          <a:xfrm>
            <a:off x="2135189" y="3357563"/>
            <a:ext cx="1728787" cy="431800"/>
          </a:xfrm>
          <a:prstGeom prst="wedgeRoundRectCallout">
            <a:avLst>
              <a:gd name="adj1" fmla="val 125574"/>
              <a:gd name="adj2" fmla="val 141912"/>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B4 Luz</a:t>
            </a:r>
            <a:endParaRPr sz="1400" b="0" i="0" u="none" strike="noStrike" cap="none">
              <a:solidFill>
                <a:srgbClr val="000000"/>
              </a:solidFill>
              <a:latin typeface="Arial"/>
              <a:ea typeface="Arial"/>
              <a:cs typeface="Arial"/>
              <a:sym typeface="Arial"/>
            </a:endParaRPr>
          </a:p>
        </p:txBody>
      </p:sp>
      <p:sp>
        <p:nvSpPr>
          <p:cNvPr id="409" name="Google Shape;409;p50"/>
          <p:cNvSpPr/>
          <p:nvPr/>
        </p:nvSpPr>
        <p:spPr>
          <a:xfrm>
            <a:off x="1774825" y="4149725"/>
            <a:ext cx="2305050" cy="719138"/>
          </a:xfrm>
          <a:prstGeom prst="wedgeRoundRectCallout">
            <a:avLst>
              <a:gd name="adj1" fmla="val 90704"/>
              <a:gd name="adj2" fmla="val 5852"/>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B3 Cronómetro/Reloj</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500"/>
                                        <p:tgtEl>
                                          <p:spTgt spid="408"/>
                                        </p:tgtEl>
                                      </p:cBhvr>
                                    </p:animEffect>
                                  </p:childTnLst>
                                </p:cTn>
                              </p:par>
                              <p:par>
                                <p:cTn id="8" presetID="10" presetClass="entr" presetSubtype="0" fill="hold" nodeType="withEffect">
                                  <p:stCondLst>
                                    <p:cond delay="0"/>
                                  </p:stCondLst>
                                  <p:childTnLst>
                                    <p:set>
                                      <p:cBhvr>
                                        <p:cTn id="9" dur="1" fill="hold">
                                          <p:stCondLst>
                                            <p:cond delay="0"/>
                                          </p:stCondLst>
                                        </p:cTn>
                                        <p:tgtEl>
                                          <p:spTgt spid="409"/>
                                        </p:tgtEl>
                                        <p:attrNameLst>
                                          <p:attrName>style.visibility</p:attrName>
                                        </p:attrNameLst>
                                      </p:cBhvr>
                                      <p:to>
                                        <p:strVal val="visible"/>
                                      </p:to>
                                    </p:set>
                                    <p:animEffect transition="in" filter="fade">
                                      <p:cBhvr>
                                        <p:cTn id="10" dur="500"/>
                                        <p:tgtEl>
                                          <p:spTgt spid="409"/>
                                        </p:tgtEl>
                                      </p:cBhvr>
                                    </p:animEffect>
                                  </p:childTnLst>
                                </p:cTn>
                              </p:par>
                              <p:par>
                                <p:cTn id="11" presetID="10" presetClass="entr" presetSubtype="0" fill="hold" nodeType="withEffect">
                                  <p:stCondLst>
                                    <p:cond delay="0"/>
                                  </p:stCondLst>
                                  <p:childTnLst>
                                    <p:set>
                                      <p:cBhvr>
                                        <p:cTn id="12" dur="1" fill="hold">
                                          <p:stCondLst>
                                            <p:cond delay="0"/>
                                          </p:stCondLst>
                                        </p:cTn>
                                        <p:tgtEl>
                                          <p:spTgt spid="406"/>
                                        </p:tgtEl>
                                        <p:attrNameLst>
                                          <p:attrName>style.visibility</p:attrName>
                                        </p:attrNameLst>
                                      </p:cBhvr>
                                      <p:to>
                                        <p:strVal val="visible"/>
                                      </p:to>
                                    </p:set>
                                    <p:animEffect transition="in" filter="fade">
                                      <p:cBhvr>
                                        <p:cTn id="13" dur="500"/>
                                        <p:tgtEl>
                                          <p:spTgt spid="406"/>
                                        </p:tgtEl>
                                      </p:cBhvr>
                                    </p:animEffect>
                                  </p:childTnLst>
                                </p:cTn>
                              </p:par>
                              <p:par>
                                <p:cTn id="14" presetID="10" presetClass="entr" presetSubtype="0" fill="hold" nodeType="withEffect">
                                  <p:stCondLst>
                                    <p:cond delay="0"/>
                                  </p:stCondLst>
                                  <p:childTnLst>
                                    <p:set>
                                      <p:cBhvr>
                                        <p:cTn id="15" dur="1" fill="hold">
                                          <p:stCondLst>
                                            <p:cond delay="0"/>
                                          </p:stCondLst>
                                        </p:cTn>
                                        <p:tgtEl>
                                          <p:spTgt spid="407"/>
                                        </p:tgtEl>
                                        <p:attrNameLst>
                                          <p:attrName>style.visibility</p:attrName>
                                        </p:attrNameLst>
                                      </p:cBhvr>
                                      <p:to>
                                        <p:strVal val="visible"/>
                                      </p:to>
                                    </p:set>
                                    <p:animEffect transition="in" filter="fade">
                                      <p:cBhvr>
                                        <p:cTn id="16" dur="5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15" name="Google Shape;415;p51"/>
          <p:cNvSpPr txBox="1">
            <a:spLocks noGrp="1"/>
          </p:cNvSpPr>
          <p:nvPr>
            <p:ph type="body" idx="1"/>
          </p:nvPr>
        </p:nvSpPr>
        <p:spPr>
          <a:xfrm>
            <a:off x="839416" y="184502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Reloj Cronómetro</a:t>
            </a:r>
            <a:endParaRPr/>
          </a:p>
          <a:p>
            <a:pPr marL="457200" lvl="0" indent="-228600" algn="l" rtl="0">
              <a:lnSpc>
                <a:spcPct val="90000"/>
              </a:lnSpc>
              <a:spcBef>
                <a:spcPts val="1200"/>
              </a:spcBef>
              <a:spcAft>
                <a:spcPts val="0"/>
              </a:spcAft>
              <a:buSzPts val="2000"/>
              <a:buNone/>
            </a:pPr>
            <a:endParaRPr sz="2400"/>
          </a:p>
          <a:p>
            <a:pPr marL="457200" lvl="0" indent="-228600" algn="l" rtl="0">
              <a:lnSpc>
                <a:spcPct val="90000"/>
              </a:lnSpc>
              <a:spcBef>
                <a:spcPts val="1200"/>
              </a:spcBef>
              <a:spcAft>
                <a:spcPts val="0"/>
              </a:spcAft>
              <a:buSzPts val="2000"/>
              <a:buNone/>
            </a:pPr>
            <a:endParaRPr sz="2400"/>
          </a:p>
          <a:p>
            <a:pPr marL="457200" lvl="0" indent="-228600" algn="l" rtl="0">
              <a:lnSpc>
                <a:spcPct val="90000"/>
              </a:lnSpc>
              <a:spcBef>
                <a:spcPts val="1200"/>
              </a:spcBef>
              <a:spcAft>
                <a:spcPts val="0"/>
              </a:spcAft>
              <a:buSzPts val="2000"/>
              <a:buNone/>
            </a:pPr>
            <a:endParaRPr sz="2400"/>
          </a:p>
          <a:p>
            <a:pPr marL="457200" lvl="0" indent="-228600" algn="l" rtl="0">
              <a:lnSpc>
                <a:spcPct val="90000"/>
              </a:lnSpc>
              <a:spcBef>
                <a:spcPts val="1200"/>
              </a:spcBef>
              <a:spcAft>
                <a:spcPts val="0"/>
              </a:spcAft>
              <a:buSzPts val="2000"/>
              <a:buNone/>
            </a:pPr>
            <a:endParaRPr sz="2400"/>
          </a:p>
          <a:p>
            <a:pPr marL="457200" lvl="0" indent="-228600" algn="l" rtl="0">
              <a:lnSpc>
                <a:spcPct val="90000"/>
              </a:lnSpc>
              <a:spcBef>
                <a:spcPts val="1200"/>
              </a:spcBef>
              <a:spcAft>
                <a:spcPts val="0"/>
              </a:spcAft>
              <a:buSzPts val="2000"/>
              <a:buNone/>
            </a:pPr>
            <a:endParaRPr sz="2400"/>
          </a:p>
          <a:p>
            <a:pPr marL="457200" lvl="0" indent="-355600" algn="l" rtl="0">
              <a:lnSpc>
                <a:spcPct val="90000"/>
              </a:lnSpc>
              <a:spcBef>
                <a:spcPts val="1200"/>
              </a:spcBef>
              <a:spcAft>
                <a:spcPts val="0"/>
              </a:spcAft>
              <a:buSzPts val="2000"/>
              <a:buChar char=" "/>
            </a:pPr>
            <a:r>
              <a:rPr lang="es-ES" sz="2400"/>
              <a:t>Veámoslo en funcionamiento: </a:t>
            </a:r>
            <a:r>
              <a:rPr lang="es-ES" sz="3300" b="1" u="sng">
                <a:solidFill>
                  <a:srgbClr val="FF0000"/>
                </a:solidFill>
                <a:hlinkClick r:id="rId3">
                  <a:extLst>
                    <a:ext uri="{A12FA001-AC4F-418D-AE19-62706E023703}">
                      <ahyp:hlinkClr xmlns:ahyp="http://schemas.microsoft.com/office/drawing/2018/hyperlinkcolor" val="tx"/>
                    </a:ext>
                  </a:extLst>
                </a:hlinkClick>
              </a:rPr>
              <a:t>Simulación</a:t>
            </a:r>
            <a:endParaRPr sz="2900" b="1">
              <a:solidFill>
                <a:srgbClr val="FF0000"/>
              </a:solidFill>
            </a:endParaRPr>
          </a:p>
          <a:p>
            <a:pPr marL="457200" lvl="0" indent="-228600" algn="l" rtl="0">
              <a:lnSpc>
                <a:spcPct val="90000"/>
              </a:lnSpc>
              <a:spcBef>
                <a:spcPts val="1200"/>
              </a:spcBef>
              <a:spcAft>
                <a:spcPts val="0"/>
              </a:spcAft>
              <a:buSzPts val="2000"/>
              <a:buNone/>
            </a:pPr>
            <a:endParaRPr/>
          </a:p>
        </p:txBody>
      </p:sp>
      <p:sp>
        <p:nvSpPr>
          <p:cNvPr id="416" name="Google Shape;416;p51"/>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23</a:t>
            </a:fld>
            <a:endParaRPr/>
          </a:p>
        </p:txBody>
      </p:sp>
      <p:pic>
        <p:nvPicPr>
          <p:cNvPr id="417" name="Google Shape;417;p51" descr="MCj02303590000[1]"/>
          <p:cNvPicPr preferRelativeResize="0"/>
          <p:nvPr/>
        </p:nvPicPr>
        <p:blipFill rotWithShape="1">
          <a:blip r:embed="rId4">
            <a:alphaModFix/>
          </a:blip>
          <a:srcRect/>
          <a:stretch/>
        </p:blipFill>
        <p:spPr>
          <a:xfrm>
            <a:off x="7120326" y="2585321"/>
            <a:ext cx="1624013" cy="1577975"/>
          </a:xfrm>
          <a:prstGeom prst="rect">
            <a:avLst/>
          </a:prstGeom>
          <a:noFill/>
          <a:ln>
            <a:noFill/>
          </a:ln>
        </p:spPr>
      </p:pic>
      <p:sp>
        <p:nvSpPr>
          <p:cNvPr id="418" name="Google Shape;418;p51"/>
          <p:cNvSpPr/>
          <p:nvPr/>
        </p:nvSpPr>
        <p:spPr>
          <a:xfrm>
            <a:off x="8581375" y="1975721"/>
            <a:ext cx="2087562" cy="609600"/>
          </a:xfrm>
          <a:prstGeom prst="wedgeRoundRectCallout">
            <a:avLst>
              <a:gd name="adj1" fmla="val -49843"/>
              <a:gd name="adj2" fmla="val 88474"/>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B1 Fecha/Start/Stop</a:t>
            </a:r>
            <a:endParaRPr sz="1400" b="0" i="0" u="none" strike="noStrike" cap="none">
              <a:solidFill>
                <a:srgbClr val="000000"/>
              </a:solidFill>
              <a:latin typeface="Arial"/>
              <a:ea typeface="Arial"/>
              <a:cs typeface="Arial"/>
              <a:sym typeface="Arial"/>
            </a:endParaRPr>
          </a:p>
        </p:txBody>
      </p:sp>
      <p:sp>
        <p:nvSpPr>
          <p:cNvPr id="419" name="Google Shape;419;p51"/>
          <p:cNvSpPr/>
          <p:nvPr/>
        </p:nvSpPr>
        <p:spPr>
          <a:xfrm>
            <a:off x="9152775" y="3293092"/>
            <a:ext cx="1727200" cy="431800"/>
          </a:xfrm>
          <a:prstGeom prst="wedgeRoundRectCallout">
            <a:avLst>
              <a:gd name="adj1" fmla="val -101199"/>
              <a:gd name="adj2" fmla="val -14601"/>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B2 Set/ Reset</a:t>
            </a:r>
            <a:endParaRPr sz="1400" b="0" i="0" u="none" strike="noStrike" cap="none">
              <a:solidFill>
                <a:srgbClr val="000000"/>
              </a:solidFill>
              <a:latin typeface="Arial"/>
              <a:ea typeface="Arial"/>
              <a:cs typeface="Arial"/>
              <a:sym typeface="Arial"/>
            </a:endParaRPr>
          </a:p>
        </p:txBody>
      </p:sp>
      <p:sp>
        <p:nvSpPr>
          <p:cNvPr id="420" name="Google Shape;420;p51"/>
          <p:cNvSpPr/>
          <p:nvPr/>
        </p:nvSpPr>
        <p:spPr>
          <a:xfrm>
            <a:off x="5391539" y="2270126"/>
            <a:ext cx="1728787" cy="431800"/>
          </a:xfrm>
          <a:prstGeom prst="wedgeRoundRectCallout">
            <a:avLst>
              <a:gd name="adj1" fmla="val 68416"/>
              <a:gd name="adj2" fmla="val 94094"/>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B4 Luz</a:t>
            </a:r>
            <a:endParaRPr sz="1400" b="0" i="0" u="none" strike="noStrike" cap="none">
              <a:solidFill>
                <a:srgbClr val="000000"/>
              </a:solidFill>
              <a:latin typeface="Arial"/>
              <a:ea typeface="Arial"/>
              <a:cs typeface="Arial"/>
              <a:sym typeface="Arial"/>
            </a:endParaRPr>
          </a:p>
        </p:txBody>
      </p:sp>
      <p:sp>
        <p:nvSpPr>
          <p:cNvPr id="421" name="Google Shape;421;p51"/>
          <p:cNvSpPr/>
          <p:nvPr/>
        </p:nvSpPr>
        <p:spPr>
          <a:xfrm>
            <a:off x="4239014" y="2942508"/>
            <a:ext cx="2305050" cy="431800"/>
          </a:xfrm>
          <a:prstGeom prst="wedgeRoundRectCallout">
            <a:avLst>
              <a:gd name="adj1" fmla="val 78547"/>
              <a:gd name="adj2" fmla="val 3801"/>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B3 Cronómetro/Reloj</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27" name="Google Shape;427;p52"/>
          <p:cNvSpPr txBox="1">
            <a:spLocks noGrp="1"/>
          </p:cNvSpPr>
          <p:nvPr>
            <p:ph type="body" idx="1"/>
          </p:nvPr>
        </p:nvSpPr>
        <p:spPr>
          <a:xfrm>
            <a:off x="1109112" y="186615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Funciones</a:t>
            </a:r>
            <a:endParaRPr/>
          </a:p>
          <a:p>
            <a:pPr marL="914400" lvl="1" indent="-342900" algn="l" rtl="0">
              <a:lnSpc>
                <a:spcPct val="90000"/>
              </a:lnSpc>
              <a:spcBef>
                <a:spcPts val="200"/>
              </a:spcBef>
              <a:spcAft>
                <a:spcPts val="0"/>
              </a:spcAft>
              <a:buSzPts val="1800"/>
              <a:buChar char="◦"/>
            </a:pPr>
            <a:r>
              <a:rPr lang="es-ES" sz="2400"/>
              <a:t>Inicialmente (al colocar la pila) visualiza la hora prefijada</a:t>
            </a:r>
            <a:endParaRPr/>
          </a:p>
          <a:p>
            <a:pPr marL="914400" lvl="1" indent="-342900" algn="l" rtl="0">
              <a:lnSpc>
                <a:spcPct val="90000"/>
              </a:lnSpc>
              <a:spcBef>
                <a:spcPts val="200"/>
              </a:spcBef>
              <a:spcAft>
                <a:spcPts val="0"/>
              </a:spcAft>
              <a:buSzPts val="1800"/>
              <a:buChar char="◦"/>
            </a:pPr>
            <a:r>
              <a:rPr lang="es-ES" sz="2400"/>
              <a:t>Visualizar la hora</a:t>
            </a:r>
            <a:endParaRPr/>
          </a:p>
          <a:p>
            <a:pPr marL="914400" lvl="1" indent="-342900" algn="l" rtl="0">
              <a:lnSpc>
                <a:spcPct val="90000"/>
              </a:lnSpc>
              <a:spcBef>
                <a:spcPts val="200"/>
              </a:spcBef>
              <a:spcAft>
                <a:spcPts val="0"/>
              </a:spcAft>
              <a:buSzPts val="1800"/>
              <a:buChar char="◦"/>
            </a:pPr>
            <a:r>
              <a:rPr lang="es-ES" sz="2400"/>
              <a:t>Visualizar la fecha </a:t>
            </a:r>
            <a:endParaRPr/>
          </a:p>
          <a:p>
            <a:pPr marL="914400" lvl="1" indent="-342900" algn="l" rtl="0">
              <a:lnSpc>
                <a:spcPct val="90000"/>
              </a:lnSpc>
              <a:spcBef>
                <a:spcPts val="200"/>
              </a:spcBef>
              <a:spcAft>
                <a:spcPts val="0"/>
              </a:spcAft>
              <a:buSzPts val="1800"/>
              <a:buChar char="◦"/>
            </a:pPr>
            <a:r>
              <a:rPr lang="es-ES" sz="2400"/>
              <a:t>Modificar  Hora y Fecha</a:t>
            </a:r>
            <a:endParaRPr/>
          </a:p>
          <a:p>
            <a:pPr marL="914400" lvl="1" indent="-342900" algn="l" rtl="0">
              <a:lnSpc>
                <a:spcPct val="90000"/>
              </a:lnSpc>
              <a:spcBef>
                <a:spcPts val="200"/>
              </a:spcBef>
              <a:spcAft>
                <a:spcPts val="0"/>
              </a:spcAft>
              <a:buSzPts val="1800"/>
              <a:buChar char="◦"/>
            </a:pPr>
            <a:r>
              <a:rPr lang="es-ES" sz="2400"/>
              <a:t>Encender la Luz por 5 seg.</a:t>
            </a:r>
            <a:endParaRPr/>
          </a:p>
          <a:p>
            <a:pPr marL="914400" lvl="1" indent="-342900" algn="l" rtl="0">
              <a:lnSpc>
                <a:spcPct val="90000"/>
              </a:lnSpc>
              <a:spcBef>
                <a:spcPts val="200"/>
              </a:spcBef>
              <a:spcAft>
                <a:spcPts val="0"/>
              </a:spcAft>
              <a:buSzPts val="1800"/>
              <a:buChar char="◦"/>
            </a:pPr>
            <a:r>
              <a:rPr lang="es-ES" sz="2400"/>
              <a:t>Iniciar / Detener / Resetear  Cronómetro</a:t>
            </a:r>
            <a:endParaRPr/>
          </a:p>
          <a:p>
            <a:pPr marL="914400" lvl="1" indent="-342900" algn="l" rtl="0">
              <a:lnSpc>
                <a:spcPct val="90000"/>
              </a:lnSpc>
              <a:spcBef>
                <a:spcPts val="200"/>
              </a:spcBef>
              <a:spcAft>
                <a:spcPts val="0"/>
              </a:spcAft>
              <a:buSzPts val="1800"/>
              <a:buChar char="◦"/>
            </a:pPr>
            <a:r>
              <a:rPr lang="es-ES" sz="2400"/>
              <a:t>Deja de funcionar al finalizarse la pila</a:t>
            </a:r>
            <a:endParaRPr/>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p:txBody>
      </p:sp>
      <p:sp>
        <p:nvSpPr>
          <p:cNvPr id="428" name="Google Shape;428;p52"/>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34" name="Google Shape;434;p17"/>
          <p:cNvSpPr txBox="1">
            <a:spLocks noGrp="1"/>
          </p:cNvSpPr>
          <p:nvPr>
            <p:ph type="body" idx="1"/>
          </p:nvPr>
        </p:nvSpPr>
        <p:spPr>
          <a:xfrm>
            <a:off x="1097280" y="1888467"/>
            <a:ext cx="10762562" cy="4104456"/>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1- Identificar los estados</a:t>
            </a:r>
            <a:endParaRPr/>
          </a:p>
          <a:p>
            <a:pPr marL="914400" lvl="1" indent="-342900" algn="l" rtl="0">
              <a:lnSpc>
                <a:spcPct val="90000"/>
              </a:lnSpc>
              <a:spcBef>
                <a:spcPts val="200"/>
              </a:spcBef>
              <a:spcAft>
                <a:spcPts val="0"/>
              </a:spcAft>
              <a:buSzPts val="1800"/>
              <a:buChar char="◦"/>
            </a:pPr>
            <a:r>
              <a:rPr lang="es-ES"/>
              <a:t>Visualizando hora</a:t>
            </a:r>
            <a:endParaRPr/>
          </a:p>
          <a:p>
            <a:pPr marL="914400" lvl="1" indent="-342900" algn="l" rtl="0">
              <a:lnSpc>
                <a:spcPct val="90000"/>
              </a:lnSpc>
              <a:spcBef>
                <a:spcPts val="200"/>
              </a:spcBef>
              <a:spcAft>
                <a:spcPts val="0"/>
              </a:spcAft>
              <a:buSzPts val="1800"/>
              <a:buChar char="◦"/>
            </a:pPr>
            <a:r>
              <a:rPr lang="es-ES"/>
              <a:t>Visualizando fecha</a:t>
            </a:r>
            <a:endParaRPr/>
          </a:p>
          <a:p>
            <a:pPr marL="914400" lvl="1" indent="-342900" algn="l" rtl="0">
              <a:lnSpc>
                <a:spcPct val="90000"/>
              </a:lnSpc>
              <a:spcBef>
                <a:spcPts val="200"/>
              </a:spcBef>
              <a:spcAft>
                <a:spcPts val="0"/>
              </a:spcAft>
              <a:buSzPts val="1800"/>
              <a:buChar char="◦"/>
            </a:pPr>
            <a:r>
              <a:rPr lang="es-ES"/>
              <a:t>Visualizando funciones cronometro</a:t>
            </a:r>
            <a:endParaRPr/>
          </a:p>
          <a:p>
            <a:pPr marL="914400" lvl="1" indent="-342900" algn="l" rtl="0">
              <a:lnSpc>
                <a:spcPct val="90000"/>
              </a:lnSpc>
              <a:spcBef>
                <a:spcPts val="200"/>
              </a:spcBef>
              <a:spcAft>
                <a:spcPts val="0"/>
              </a:spcAft>
              <a:buSzPts val="1800"/>
              <a:buChar char="◦"/>
            </a:pPr>
            <a:r>
              <a:rPr lang="es-ES"/>
              <a:t>Cronometrando</a:t>
            </a:r>
            <a:endParaRPr/>
          </a:p>
          <a:p>
            <a:pPr marL="914400" lvl="1" indent="-342900" algn="l" rtl="0">
              <a:lnSpc>
                <a:spcPct val="90000"/>
              </a:lnSpc>
              <a:spcBef>
                <a:spcPts val="200"/>
              </a:spcBef>
              <a:spcAft>
                <a:spcPts val="0"/>
              </a:spcAft>
              <a:buSzPts val="1800"/>
              <a:buChar char="◦"/>
            </a:pPr>
            <a:r>
              <a:rPr lang="es-ES"/>
              <a:t>Configurando hora y fecha</a:t>
            </a:r>
            <a:endParaRPr/>
          </a:p>
          <a:p>
            <a:pPr marL="457200" lvl="0" indent="-355600" algn="l" rtl="0">
              <a:lnSpc>
                <a:spcPct val="90000"/>
              </a:lnSpc>
              <a:spcBef>
                <a:spcPts val="1200"/>
              </a:spcBef>
              <a:spcAft>
                <a:spcPts val="0"/>
              </a:spcAft>
              <a:buSzPts val="2000"/>
              <a:buChar char=" "/>
            </a:pPr>
            <a:r>
              <a:rPr lang="es-ES"/>
              <a:t>2- Identificar estados complejos</a:t>
            </a:r>
            <a:endParaRPr/>
          </a:p>
          <a:p>
            <a:pPr marL="914400" lvl="1" indent="-342900" algn="l" rtl="0">
              <a:lnSpc>
                <a:spcPct val="90000"/>
              </a:lnSpc>
              <a:spcBef>
                <a:spcPts val="200"/>
              </a:spcBef>
              <a:spcAft>
                <a:spcPts val="0"/>
              </a:spcAft>
              <a:buSzPts val="1800"/>
              <a:buChar char="◦"/>
            </a:pPr>
            <a:r>
              <a:rPr lang="es-ES"/>
              <a:t>No es necesario</a:t>
            </a:r>
            <a:endParaRPr/>
          </a:p>
          <a:p>
            <a:pPr marL="457200" lvl="0" indent="-355600" algn="l" rtl="0">
              <a:lnSpc>
                <a:spcPct val="90000"/>
              </a:lnSpc>
              <a:spcBef>
                <a:spcPts val="1200"/>
              </a:spcBef>
              <a:spcAft>
                <a:spcPts val="0"/>
              </a:spcAft>
              <a:buSzPts val="2000"/>
              <a:buChar char=" "/>
            </a:pPr>
            <a:r>
              <a:rPr lang="es-ES"/>
              <a:t>3- Estado inicial</a:t>
            </a:r>
            <a:endParaRPr/>
          </a:p>
          <a:p>
            <a:pPr marL="914400" lvl="1" indent="-342900" algn="l" rtl="0">
              <a:lnSpc>
                <a:spcPct val="90000"/>
              </a:lnSpc>
              <a:spcBef>
                <a:spcPts val="200"/>
              </a:spcBef>
              <a:spcAft>
                <a:spcPts val="0"/>
              </a:spcAft>
              <a:buSzPts val="1800"/>
              <a:buChar char="◦"/>
            </a:pPr>
            <a:r>
              <a:rPr lang="es-ES"/>
              <a:t>En este caso, el sistema inicia al colocarse la pila y pasaría </a:t>
            </a:r>
            <a:endParaRPr/>
          </a:p>
          <a:p>
            <a:pPr marL="914400" lvl="1" indent="-342900" algn="l" rtl="0">
              <a:lnSpc>
                <a:spcPct val="90000"/>
              </a:lnSpc>
              <a:spcBef>
                <a:spcPts val="200"/>
              </a:spcBef>
              <a:spcAft>
                <a:spcPts val="0"/>
              </a:spcAft>
              <a:buSzPts val="1800"/>
              <a:buChar char="◦"/>
            </a:pPr>
            <a:r>
              <a:rPr lang="es-ES"/>
              <a:t>   al estado visualizando hora</a:t>
            </a:r>
            <a:endParaRPr/>
          </a:p>
        </p:txBody>
      </p:sp>
      <p:sp>
        <p:nvSpPr>
          <p:cNvPr id="435" name="Google Shape;435;p17"/>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25</a:t>
            </a:fld>
            <a:endParaRPr/>
          </a:p>
        </p:txBody>
      </p:sp>
      <p:grpSp>
        <p:nvGrpSpPr>
          <p:cNvPr id="436" name="Google Shape;436;p17"/>
          <p:cNvGrpSpPr/>
          <p:nvPr/>
        </p:nvGrpSpPr>
        <p:grpSpPr>
          <a:xfrm>
            <a:off x="8472264" y="3068960"/>
            <a:ext cx="1631288" cy="1287388"/>
            <a:chOff x="7020272" y="3356992"/>
            <a:chExt cx="1631288" cy="1287388"/>
          </a:xfrm>
        </p:grpSpPr>
        <p:pic>
          <p:nvPicPr>
            <p:cNvPr id="437" name="Google Shape;437;p17"/>
            <p:cNvPicPr preferRelativeResize="0"/>
            <p:nvPr/>
          </p:nvPicPr>
          <p:blipFill rotWithShape="1">
            <a:blip r:embed="rId3">
              <a:alphaModFix/>
            </a:blip>
            <a:srcRect/>
            <a:stretch/>
          </p:blipFill>
          <p:spPr>
            <a:xfrm>
              <a:off x="7020272" y="4088727"/>
              <a:ext cx="1260904" cy="555653"/>
            </a:xfrm>
            <a:prstGeom prst="rect">
              <a:avLst/>
            </a:prstGeom>
            <a:noFill/>
            <a:ln>
              <a:noFill/>
            </a:ln>
          </p:spPr>
        </p:pic>
        <p:pic>
          <p:nvPicPr>
            <p:cNvPr id="438" name="Google Shape;438;p17"/>
            <p:cNvPicPr preferRelativeResize="0"/>
            <p:nvPr/>
          </p:nvPicPr>
          <p:blipFill rotWithShape="1">
            <a:blip r:embed="rId4">
              <a:alphaModFix/>
            </a:blip>
            <a:srcRect/>
            <a:stretch/>
          </p:blipFill>
          <p:spPr>
            <a:xfrm>
              <a:off x="7380312" y="3356992"/>
              <a:ext cx="409575" cy="361950"/>
            </a:xfrm>
            <a:prstGeom prst="rect">
              <a:avLst/>
            </a:prstGeom>
            <a:noFill/>
            <a:ln>
              <a:noFill/>
            </a:ln>
          </p:spPr>
        </p:pic>
        <p:cxnSp>
          <p:nvCxnSpPr>
            <p:cNvPr id="439" name="Google Shape;439;p17"/>
            <p:cNvCxnSpPr/>
            <p:nvPr/>
          </p:nvCxnSpPr>
          <p:spPr>
            <a:xfrm rot="5400000">
              <a:off x="7280962" y="3862958"/>
              <a:ext cx="575270" cy="794"/>
            </a:xfrm>
            <a:prstGeom prst="straightConnector1">
              <a:avLst/>
            </a:prstGeom>
            <a:noFill/>
            <a:ln w="9525" cap="flat" cmpd="sng">
              <a:solidFill>
                <a:srgbClr val="800000"/>
              </a:solidFill>
              <a:prstDash val="solid"/>
              <a:round/>
              <a:headEnd type="none" w="sm" len="sm"/>
              <a:tailEnd type="stealth" w="med" len="med"/>
            </a:ln>
          </p:spPr>
        </p:cxnSp>
        <p:sp>
          <p:nvSpPr>
            <p:cNvPr id="440" name="Google Shape;440;p17"/>
            <p:cNvSpPr txBox="1"/>
            <p:nvPr/>
          </p:nvSpPr>
          <p:spPr>
            <a:xfrm>
              <a:off x="7524328" y="3717032"/>
              <a:ext cx="1127232"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Arial"/>
                  <a:ea typeface="Arial"/>
                  <a:cs typeface="Arial"/>
                  <a:sym typeface="Arial"/>
                </a:rPr>
                <a:t>Se coloca la pila</a:t>
              </a:r>
              <a:endParaRPr sz="11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xEl>
                                              <p:pRg st="0" end="0"/>
                                            </p:txEl>
                                          </p:spTgt>
                                        </p:tgtEl>
                                        <p:attrNameLst>
                                          <p:attrName>style.visibility</p:attrName>
                                        </p:attrNameLst>
                                      </p:cBhvr>
                                      <p:to>
                                        <p:strVal val="visible"/>
                                      </p:to>
                                    </p:set>
                                    <p:animEffect transition="in" filter="fade">
                                      <p:cBhvr>
                                        <p:cTn id="7" dur="2000"/>
                                        <p:tgtEl>
                                          <p:spTgt spid="4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4">
                                            <p:txEl>
                                              <p:pRg st="1" end="1"/>
                                            </p:txEl>
                                          </p:spTgt>
                                        </p:tgtEl>
                                        <p:attrNameLst>
                                          <p:attrName>style.visibility</p:attrName>
                                        </p:attrNameLst>
                                      </p:cBhvr>
                                      <p:to>
                                        <p:strVal val="visible"/>
                                      </p:to>
                                    </p:set>
                                    <p:animEffect transition="in" filter="fade">
                                      <p:cBhvr>
                                        <p:cTn id="12" dur="2000"/>
                                        <p:tgtEl>
                                          <p:spTgt spid="4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4">
                                            <p:txEl>
                                              <p:pRg st="2" end="2"/>
                                            </p:txEl>
                                          </p:spTgt>
                                        </p:tgtEl>
                                        <p:attrNameLst>
                                          <p:attrName>style.visibility</p:attrName>
                                        </p:attrNameLst>
                                      </p:cBhvr>
                                      <p:to>
                                        <p:strVal val="visible"/>
                                      </p:to>
                                    </p:set>
                                    <p:animEffect transition="in" filter="fade">
                                      <p:cBhvr>
                                        <p:cTn id="17" dur="2000"/>
                                        <p:tgtEl>
                                          <p:spTgt spid="4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4">
                                            <p:txEl>
                                              <p:pRg st="3" end="3"/>
                                            </p:txEl>
                                          </p:spTgt>
                                        </p:tgtEl>
                                        <p:attrNameLst>
                                          <p:attrName>style.visibility</p:attrName>
                                        </p:attrNameLst>
                                      </p:cBhvr>
                                      <p:to>
                                        <p:strVal val="visible"/>
                                      </p:to>
                                    </p:set>
                                    <p:animEffect transition="in" filter="fade">
                                      <p:cBhvr>
                                        <p:cTn id="22" dur="2000"/>
                                        <p:tgtEl>
                                          <p:spTgt spid="4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4">
                                            <p:txEl>
                                              <p:pRg st="4" end="4"/>
                                            </p:txEl>
                                          </p:spTgt>
                                        </p:tgtEl>
                                        <p:attrNameLst>
                                          <p:attrName>style.visibility</p:attrName>
                                        </p:attrNameLst>
                                      </p:cBhvr>
                                      <p:to>
                                        <p:strVal val="visible"/>
                                      </p:to>
                                    </p:set>
                                    <p:animEffect transition="in" filter="fade">
                                      <p:cBhvr>
                                        <p:cTn id="27" dur="2000"/>
                                        <p:tgtEl>
                                          <p:spTgt spid="4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4">
                                            <p:txEl>
                                              <p:pRg st="5" end="5"/>
                                            </p:txEl>
                                          </p:spTgt>
                                        </p:tgtEl>
                                        <p:attrNameLst>
                                          <p:attrName>style.visibility</p:attrName>
                                        </p:attrNameLst>
                                      </p:cBhvr>
                                      <p:to>
                                        <p:strVal val="visible"/>
                                      </p:to>
                                    </p:set>
                                    <p:animEffect transition="in" filter="fade">
                                      <p:cBhvr>
                                        <p:cTn id="32" dur="2000"/>
                                        <p:tgtEl>
                                          <p:spTgt spid="4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4">
                                            <p:txEl>
                                              <p:pRg st="6" end="6"/>
                                            </p:txEl>
                                          </p:spTgt>
                                        </p:tgtEl>
                                        <p:attrNameLst>
                                          <p:attrName>style.visibility</p:attrName>
                                        </p:attrNameLst>
                                      </p:cBhvr>
                                      <p:to>
                                        <p:strVal val="visible"/>
                                      </p:to>
                                    </p:set>
                                    <p:animEffect transition="in" filter="fade">
                                      <p:cBhvr>
                                        <p:cTn id="37" dur="2000"/>
                                        <p:tgtEl>
                                          <p:spTgt spid="43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4">
                                            <p:txEl>
                                              <p:pRg st="7" end="7"/>
                                            </p:txEl>
                                          </p:spTgt>
                                        </p:tgtEl>
                                        <p:attrNameLst>
                                          <p:attrName>style.visibility</p:attrName>
                                        </p:attrNameLst>
                                      </p:cBhvr>
                                      <p:to>
                                        <p:strVal val="visible"/>
                                      </p:to>
                                    </p:set>
                                    <p:animEffect transition="in" filter="fade">
                                      <p:cBhvr>
                                        <p:cTn id="42" dur="2000"/>
                                        <p:tgtEl>
                                          <p:spTgt spid="43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4">
                                            <p:txEl>
                                              <p:pRg st="8" end="8"/>
                                            </p:txEl>
                                          </p:spTgt>
                                        </p:tgtEl>
                                        <p:attrNameLst>
                                          <p:attrName>style.visibility</p:attrName>
                                        </p:attrNameLst>
                                      </p:cBhvr>
                                      <p:to>
                                        <p:strVal val="visible"/>
                                      </p:to>
                                    </p:set>
                                    <p:animEffect transition="in" filter="fade">
                                      <p:cBhvr>
                                        <p:cTn id="47" dur="2000"/>
                                        <p:tgtEl>
                                          <p:spTgt spid="43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34">
                                            <p:txEl>
                                              <p:pRg st="9" end="9"/>
                                            </p:txEl>
                                          </p:spTgt>
                                        </p:tgtEl>
                                        <p:attrNameLst>
                                          <p:attrName>style.visibility</p:attrName>
                                        </p:attrNameLst>
                                      </p:cBhvr>
                                      <p:to>
                                        <p:strVal val="visible"/>
                                      </p:to>
                                    </p:set>
                                    <p:animEffect transition="in" filter="fade">
                                      <p:cBhvr>
                                        <p:cTn id="52" dur="2000"/>
                                        <p:tgtEl>
                                          <p:spTgt spid="43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34">
                                            <p:txEl>
                                              <p:pRg st="10" end="10"/>
                                            </p:txEl>
                                          </p:spTgt>
                                        </p:tgtEl>
                                        <p:attrNameLst>
                                          <p:attrName>style.visibility</p:attrName>
                                        </p:attrNameLst>
                                      </p:cBhvr>
                                      <p:to>
                                        <p:strVal val="visible"/>
                                      </p:to>
                                    </p:set>
                                    <p:animEffect transition="in" filter="fade">
                                      <p:cBhvr>
                                        <p:cTn id="57" dur="2000"/>
                                        <p:tgtEl>
                                          <p:spTgt spid="43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36"/>
                                        </p:tgtEl>
                                        <p:attrNameLst>
                                          <p:attrName>style.visibility</p:attrName>
                                        </p:attrNameLst>
                                      </p:cBhvr>
                                      <p:to>
                                        <p:strVal val="visible"/>
                                      </p:to>
                                    </p:set>
                                    <p:animEffect transition="in" filter="fade">
                                      <p:cBhvr>
                                        <p:cTn id="62" dur="5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8"/>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46" name="Google Shape;446;p18"/>
          <p:cNvSpPr txBox="1">
            <a:spLocks noGrp="1"/>
          </p:cNvSpPr>
          <p:nvPr>
            <p:ph type="body" idx="1"/>
          </p:nvPr>
        </p:nvSpPr>
        <p:spPr>
          <a:xfrm>
            <a:off x="1062995" y="1929934"/>
            <a:ext cx="10858576" cy="4248472"/>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dirty="0"/>
              <a:t>4- Visualizando hora</a:t>
            </a:r>
            <a:endParaRPr dirty="0"/>
          </a:p>
          <a:p>
            <a:pPr marL="914400" lvl="1" indent="-342900" algn="l" rtl="0">
              <a:lnSpc>
                <a:spcPct val="90000"/>
              </a:lnSpc>
              <a:spcBef>
                <a:spcPts val="200"/>
              </a:spcBef>
              <a:spcAft>
                <a:spcPts val="0"/>
              </a:spcAft>
              <a:buSzPts val="1800"/>
              <a:buChar char="◦"/>
            </a:pPr>
            <a:r>
              <a:rPr lang="es-ES" dirty="0"/>
              <a:t>Se presiona B1 Visualiza la fecha</a:t>
            </a:r>
            <a:endParaRPr dirty="0"/>
          </a:p>
          <a:p>
            <a:pPr marL="914400" lvl="1" indent="-342900" algn="l" rtl="0">
              <a:lnSpc>
                <a:spcPct val="90000"/>
              </a:lnSpc>
              <a:spcBef>
                <a:spcPts val="200"/>
              </a:spcBef>
              <a:spcAft>
                <a:spcPts val="0"/>
              </a:spcAft>
              <a:buSzPts val="1800"/>
              <a:buChar char="◦"/>
            </a:pPr>
            <a:r>
              <a:rPr lang="es-ES" dirty="0"/>
              <a:t>Se presiona B2 Modificar la hora y fecha</a:t>
            </a:r>
            <a:endParaRPr dirty="0"/>
          </a:p>
          <a:p>
            <a:pPr marL="914400" lvl="1" indent="-342900" algn="l" rtl="0">
              <a:lnSpc>
                <a:spcPct val="90000"/>
              </a:lnSpc>
              <a:spcBef>
                <a:spcPts val="200"/>
              </a:spcBef>
              <a:spcAft>
                <a:spcPts val="0"/>
              </a:spcAft>
              <a:buSzPts val="1800"/>
              <a:buChar char="◦"/>
            </a:pPr>
            <a:r>
              <a:rPr lang="es-ES" dirty="0"/>
              <a:t>Se presiona B3 Visualiza el cronometro</a:t>
            </a:r>
            <a:endParaRPr dirty="0"/>
          </a:p>
          <a:p>
            <a:pPr marL="914400" lvl="1" indent="-342900" algn="l" rtl="0">
              <a:lnSpc>
                <a:spcPct val="90000"/>
              </a:lnSpc>
              <a:spcBef>
                <a:spcPts val="200"/>
              </a:spcBef>
              <a:spcAft>
                <a:spcPts val="0"/>
              </a:spcAft>
              <a:buSzPts val="1800"/>
              <a:buChar char="◦"/>
            </a:pPr>
            <a:r>
              <a:rPr lang="es-ES" dirty="0"/>
              <a:t>Se presiona B4 Enciende la luz</a:t>
            </a:r>
            <a:endParaRPr dirty="0"/>
          </a:p>
          <a:p>
            <a:pPr marL="914400" lvl="1" indent="-228600" algn="l" rtl="0">
              <a:lnSpc>
                <a:spcPct val="90000"/>
              </a:lnSpc>
              <a:spcBef>
                <a:spcPts val="200"/>
              </a:spcBef>
              <a:spcAft>
                <a:spcPts val="0"/>
              </a:spcAft>
              <a:buSzPts val="1800"/>
              <a:buNone/>
            </a:pPr>
            <a:endParaRPr dirty="0"/>
          </a:p>
          <a:p>
            <a:pPr marL="457200" lvl="0" indent="-228600" algn="l" rtl="0">
              <a:lnSpc>
                <a:spcPct val="90000"/>
              </a:lnSpc>
              <a:spcBef>
                <a:spcPts val="1200"/>
              </a:spcBef>
              <a:spcAft>
                <a:spcPts val="0"/>
              </a:spcAft>
              <a:buSzPts val="2000"/>
              <a:buNone/>
            </a:pPr>
            <a:endParaRPr dirty="0"/>
          </a:p>
        </p:txBody>
      </p:sp>
      <p:sp>
        <p:nvSpPr>
          <p:cNvPr id="447" name="Google Shape;447;p18"/>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26</a:t>
            </a:fld>
            <a:endParaRPr/>
          </a:p>
        </p:txBody>
      </p:sp>
      <p:grpSp>
        <p:nvGrpSpPr>
          <p:cNvPr id="448" name="Google Shape;448;p18"/>
          <p:cNvGrpSpPr/>
          <p:nvPr/>
        </p:nvGrpSpPr>
        <p:grpSpPr>
          <a:xfrm>
            <a:off x="5757924" y="2060848"/>
            <a:ext cx="5735014" cy="3577833"/>
            <a:chOff x="-43042" y="0"/>
            <a:chExt cx="4932542" cy="1770063"/>
          </a:xfrm>
        </p:grpSpPr>
        <p:cxnSp>
          <p:nvCxnSpPr>
            <p:cNvPr id="449" name="Google Shape;449;p18"/>
            <p:cNvCxnSpPr/>
            <p:nvPr/>
          </p:nvCxnSpPr>
          <p:spPr>
            <a:xfrm>
              <a:off x="2295525" y="571500"/>
              <a:ext cx="428625" cy="809625"/>
            </a:xfrm>
            <a:prstGeom prst="straightConnector1">
              <a:avLst/>
            </a:prstGeom>
            <a:noFill/>
            <a:ln w="9525" cap="flat" cmpd="sng">
              <a:solidFill>
                <a:srgbClr val="800000"/>
              </a:solidFill>
              <a:prstDash val="solid"/>
              <a:round/>
              <a:headEnd type="none" w="sm" len="sm"/>
              <a:tailEnd type="none" w="sm" len="sm"/>
            </a:ln>
          </p:spPr>
        </p:cxnSp>
        <p:grpSp>
          <p:nvGrpSpPr>
            <p:cNvPr id="450" name="Google Shape;450;p18"/>
            <p:cNvGrpSpPr/>
            <p:nvPr/>
          </p:nvGrpSpPr>
          <p:grpSpPr>
            <a:xfrm>
              <a:off x="-43042" y="0"/>
              <a:ext cx="4932542" cy="1770063"/>
              <a:chOff x="-43042" y="0"/>
              <a:chExt cx="4932542" cy="1770063"/>
            </a:xfrm>
          </p:grpSpPr>
          <p:sp>
            <p:nvSpPr>
              <p:cNvPr id="451" name="Google Shape;451;p18"/>
              <p:cNvSpPr/>
              <p:nvPr/>
            </p:nvSpPr>
            <p:spPr>
              <a:xfrm>
                <a:off x="1628775" y="190500"/>
                <a:ext cx="1144588" cy="37782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8"/>
              <p:cNvSpPr/>
              <p:nvPr/>
            </p:nvSpPr>
            <p:spPr>
              <a:xfrm>
                <a:off x="1736895" y="321192"/>
                <a:ext cx="952684" cy="8374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Tahoma"/>
                    <a:ea typeface="Tahoma"/>
                    <a:cs typeface="Tahoma"/>
                    <a:sym typeface="Tahoma"/>
                  </a:rPr>
                  <a:t>Visualizando Hora</a:t>
                </a:r>
                <a:endParaRPr sz="2000" b="0" i="0" u="none" strike="noStrike" cap="none">
                  <a:solidFill>
                    <a:srgbClr val="000000"/>
                  </a:solidFill>
                  <a:latin typeface="Times New Roman"/>
                  <a:ea typeface="Times New Roman"/>
                  <a:cs typeface="Times New Roman"/>
                  <a:sym typeface="Times New Roman"/>
                </a:endParaRPr>
              </a:p>
            </p:txBody>
          </p:sp>
          <p:sp>
            <p:nvSpPr>
              <p:cNvPr id="453" name="Google Shape;453;p18"/>
              <p:cNvSpPr/>
              <p:nvPr/>
            </p:nvSpPr>
            <p:spPr>
              <a:xfrm>
                <a:off x="3676650" y="590550"/>
                <a:ext cx="1212850" cy="37782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8"/>
              <p:cNvSpPr/>
              <p:nvPr/>
            </p:nvSpPr>
            <p:spPr>
              <a:xfrm>
                <a:off x="3761583" y="733782"/>
                <a:ext cx="1101418"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Visualizando Fecha</a:t>
                </a:r>
                <a:endParaRPr sz="1200" b="0" i="0" u="none" strike="noStrike" cap="none">
                  <a:solidFill>
                    <a:srgbClr val="000000"/>
                  </a:solidFill>
                  <a:latin typeface="Times New Roman"/>
                  <a:ea typeface="Times New Roman"/>
                  <a:cs typeface="Times New Roman"/>
                  <a:sym typeface="Times New Roman"/>
                </a:endParaRPr>
              </a:p>
            </p:txBody>
          </p:sp>
          <p:sp>
            <p:nvSpPr>
              <p:cNvPr id="455" name="Google Shape;455;p18"/>
              <p:cNvSpPr/>
              <p:nvPr/>
            </p:nvSpPr>
            <p:spPr>
              <a:xfrm>
                <a:off x="923925" y="0"/>
                <a:ext cx="1163638" cy="377825"/>
              </a:xfrm>
              <a:custGeom>
                <a:avLst/>
                <a:gdLst/>
                <a:ahLst/>
                <a:cxnLst/>
                <a:rect l="l" t="t" r="r" b="b"/>
                <a:pathLst>
                  <a:path w="733" h="238" extrusionOk="0">
                    <a:moveTo>
                      <a:pt x="733" y="122"/>
                    </a:moveTo>
                    <a:lnTo>
                      <a:pt x="733" y="0"/>
                    </a:lnTo>
                    <a:lnTo>
                      <a:pt x="0" y="0"/>
                    </a:lnTo>
                    <a:lnTo>
                      <a:pt x="0" y="238"/>
                    </a:lnTo>
                    <a:lnTo>
                      <a:pt x="440" y="238"/>
                    </a:lnTo>
                  </a:path>
                </a:pathLst>
              </a:custGeom>
              <a:noFill/>
              <a:ln w="9525" cap="flat" cmpd="sng">
                <a:solidFill>
                  <a:srgbClr val="800000"/>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8"/>
              <p:cNvSpPr/>
              <p:nvPr/>
            </p:nvSpPr>
            <p:spPr>
              <a:xfrm>
                <a:off x="-43042" y="26272"/>
                <a:ext cx="1933933" cy="1827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dirty="0">
                    <a:solidFill>
                      <a:srgbClr val="000000"/>
                    </a:solidFill>
                    <a:latin typeface="Tahoma"/>
                    <a:ea typeface="Tahoma"/>
                    <a:cs typeface="Tahoma"/>
                    <a:sym typeface="Tahoma"/>
                  </a:rPr>
                  <a:t>Se presiona B4 / Encender la Luz 	 por unos segundos</a:t>
                </a:r>
                <a:endParaRPr sz="2400" b="0" i="0" u="none" strike="noStrike" cap="none" dirty="0">
                  <a:solidFill>
                    <a:srgbClr val="000000"/>
                  </a:solidFill>
                  <a:latin typeface="Times New Roman"/>
                  <a:ea typeface="Times New Roman"/>
                  <a:cs typeface="Times New Roman"/>
                  <a:sym typeface="Times New Roman"/>
                </a:endParaRPr>
              </a:p>
            </p:txBody>
          </p:sp>
          <p:sp>
            <p:nvSpPr>
              <p:cNvPr id="457" name="Google Shape;457;p18"/>
              <p:cNvSpPr/>
              <p:nvPr/>
            </p:nvSpPr>
            <p:spPr>
              <a:xfrm>
                <a:off x="2771775" y="257175"/>
                <a:ext cx="1476375" cy="311150"/>
              </a:xfrm>
              <a:custGeom>
                <a:avLst/>
                <a:gdLst/>
                <a:ahLst/>
                <a:cxnLst/>
                <a:rect l="l" t="t" r="r" b="b"/>
                <a:pathLst>
                  <a:path w="2145" h="202" extrusionOk="0">
                    <a:moveTo>
                      <a:pt x="0" y="0"/>
                    </a:moveTo>
                    <a:lnTo>
                      <a:pt x="2145" y="0"/>
                    </a:lnTo>
                    <a:lnTo>
                      <a:pt x="2145" y="202"/>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8"/>
              <p:cNvSpPr/>
              <p:nvPr/>
            </p:nvSpPr>
            <p:spPr>
              <a:xfrm>
                <a:off x="4210050" y="504825"/>
                <a:ext cx="77788" cy="96838"/>
              </a:xfrm>
              <a:custGeom>
                <a:avLst/>
                <a:gdLst/>
                <a:ahLst/>
                <a:cxnLst/>
                <a:rect l="l" t="t" r="r" b="b"/>
                <a:pathLst>
                  <a:path w="49" h="61" extrusionOk="0">
                    <a:moveTo>
                      <a:pt x="0" y="0"/>
                    </a:moveTo>
                    <a:lnTo>
                      <a:pt x="24" y="61"/>
                    </a:lnTo>
                    <a:lnTo>
                      <a:pt x="49"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8"/>
              <p:cNvSpPr/>
              <p:nvPr/>
            </p:nvSpPr>
            <p:spPr>
              <a:xfrm>
                <a:off x="3292694" y="114279"/>
                <a:ext cx="1176712"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Se presiona B1 </a:t>
                </a:r>
                <a:endParaRPr sz="2400" b="0" i="0" u="none" strike="noStrike" cap="none">
                  <a:solidFill>
                    <a:srgbClr val="000000"/>
                  </a:solidFill>
                  <a:latin typeface="Times New Roman"/>
                  <a:ea typeface="Times New Roman"/>
                  <a:cs typeface="Times New Roman"/>
                  <a:sym typeface="Times New Roman"/>
                </a:endParaRPr>
              </a:p>
            </p:txBody>
          </p:sp>
          <p:sp>
            <p:nvSpPr>
              <p:cNvPr id="460" name="Google Shape;460;p18"/>
              <p:cNvSpPr/>
              <p:nvPr/>
            </p:nvSpPr>
            <p:spPr>
              <a:xfrm>
                <a:off x="2085975" y="1419225"/>
                <a:ext cx="2057400" cy="33337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8"/>
              <p:cNvSpPr/>
              <p:nvPr/>
            </p:nvSpPr>
            <p:spPr>
              <a:xfrm>
                <a:off x="2161386" y="1533249"/>
                <a:ext cx="2262616"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Visualizando Funciones de Cronometro</a:t>
                </a:r>
                <a:endParaRPr sz="2400" b="0" i="0" u="none" strike="noStrike" cap="none">
                  <a:solidFill>
                    <a:srgbClr val="000000"/>
                  </a:solidFill>
                  <a:latin typeface="Times New Roman"/>
                  <a:ea typeface="Times New Roman"/>
                  <a:cs typeface="Times New Roman"/>
                  <a:sym typeface="Times New Roman"/>
                </a:endParaRPr>
              </a:p>
            </p:txBody>
          </p:sp>
          <p:sp>
            <p:nvSpPr>
              <p:cNvPr id="462" name="Google Shape;462;p18"/>
              <p:cNvSpPr/>
              <p:nvPr/>
            </p:nvSpPr>
            <p:spPr>
              <a:xfrm>
                <a:off x="2686050" y="1323975"/>
                <a:ext cx="77788" cy="96838"/>
              </a:xfrm>
              <a:custGeom>
                <a:avLst/>
                <a:gdLst/>
                <a:ahLst/>
                <a:cxnLst/>
                <a:rect l="l" t="t" r="r" b="b"/>
                <a:pathLst>
                  <a:path w="49" h="61" extrusionOk="0">
                    <a:moveTo>
                      <a:pt x="0" y="19"/>
                    </a:moveTo>
                    <a:lnTo>
                      <a:pt x="49" y="61"/>
                    </a:lnTo>
                    <a:lnTo>
                      <a:pt x="49"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8"/>
              <p:cNvSpPr/>
              <p:nvPr/>
            </p:nvSpPr>
            <p:spPr>
              <a:xfrm>
                <a:off x="2447925" y="914236"/>
                <a:ext cx="913694"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Se presiona B3 </a:t>
                </a:r>
                <a:endParaRPr sz="2400" b="0" i="0" u="none" strike="noStrike" cap="none">
                  <a:solidFill>
                    <a:srgbClr val="000000"/>
                  </a:solidFill>
                  <a:latin typeface="Times New Roman"/>
                  <a:ea typeface="Times New Roman"/>
                  <a:cs typeface="Times New Roman"/>
                  <a:sym typeface="Times New Roman"/>
                </a:endParaRPr>
              </a:p>
            </p:txBody>
          </p:sp>
          <p:sp>
            <p:nvSpPr>
              <p:cNvPr id="464" name="Google Shape;464;p18"/>
              <p:cNvSpPr/>
              <p:nvPr/>
            </p:nvSpPr>
            <p:spPr>
              <a:xfrm>
                <a:off x="523875" y="1390650"/>
                <a:ext cx="1203325" cy="379413"/>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8"/>
              <p:cNvSpPr/>
              <p:nvPr/>
            </p:nvSpPr>
            <p:spPr>
              <a:xfrm>
                <a:off x="566793" y="1514475"/>
                <a:ext cx="1098439"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Configurando Hora</a:t>
                </a:r>
                <a:endParaRPr sz="2400" b="0" i="0" u="none" strike="noStrike" cap="none">
                  <a:solidFill>
                    <a:srgbClr val="000000"/>
                  </a:solidFill>
                  <a:latin typeface="Times New Roman"/>
                  <a:ea typeface="Times New Roman"/>
                  <a:cs typeface="Times New Roman"/>
                  <a:sym typeface="Times New Roman"/>
                </a:endParaRPr>
              </a:p>
            </p:txBody>
          </p:sp>
          <p:sp>
            <p:nvSpPr>
              <p:cNvPr id="466" name="Google Shape;466;p18"/>
              <p:cNvSpPr/>
              <p:nvPr/>
            </p:nvSpPr>
            <p:spPr>
              <a:xfrm>
                <a:off x="971550" y="571500"/>
                <a:ext cx="988695" cy="809625"/>
              </a:xfrm>
              <a:custGeom>
                <a:avLst/>
                <a:gdLst/>
                <a:ahLst/>
                <a:cxnLst/>
                <a:rect l="l" t="t" r="r" b="b"/>
                <a:pathLst>
                  <a:path w="623" h="1815" extrusionOk="0">
                    <a:moveTo>
                      <a:pt x="623" y="0"/>
                    </a:moveTo>
                    <a:lnTo>
                      <a:pt x="0" y="495"/>
                    </a:lnTo>
                    <a:lnTo>
                      <a:pt x="79" y="1815"/>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8"/>
              <p:cNvSpPr/>
              <p:nvPr/>
            </p:nvSpPr>
            <p:spPr>
              <a:xfrm>
                <a:off x="85725" y="1066608"/>
                <a:ext cx="913694" cy="91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Tahoma"/>
                    <a:ea typeface="Tahoma"/>
                    <a:cs typeface="Tahoma"/>
                    <a:sym typeface="Tahoma"/>
                  </a:rPr>
                  <a:t>Se presiona B2 </a:t>
                </a:r>
                <a:endParaRPr sz="2400" b="0" i="0" u="none" strike="noStrike" cap="none">
                  <a:solidFill>
                    <a:srgbClr val="000000"/>
                  </a:solidFill>
                  <a:latin typeface="Times New Roman"/>
                  <a:ea typeface="Times New Roman"/>
                  <a:cs typeface="Times New Roman"/>
                  <a:sym typeface="Times New Roman"/>
                </a:endParaRPr>
              </a:p>
            </p:txBody>
          </p:sp>
          <p:sp>
            <p:nvSpPr>
              <p:cNvPr id="468" name="Google Shape;468;p18"/>
              <p:cNvSpPr/>
              <p:nvPr/>
            </p:nvSpPr>
            <p:spPr>
              <a:xfrm>
                <a:off x="1038225" y="1285875"/>
                <a:ext cx="77788" cy="96838"/>
              </a:xfrm>
              <a:custGeom>
                <a:avLst/>
                <a:gdLst/>
                <a:ahLst/>
                <a:cxnLst/>
                <a:rect l="l" t="t" r="r" b="b"/>
                <a:pathLst>
                  <a:path w="49" h="61" extrusionOk="0">
                    <a:moveTo>
                      <a:pt x="0" y="19"/>
                    </a:moveTo>
                    <a:lnTo>
                      <a:pt x="49" y="61"/>
                    </a:lnTo>
                    <a:lnTo>
                      <a:pt x="49"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9"/>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74" name="Google Shape;474;p19"/>
          <p:cNvSpPr txBox="1">
            <a:spLocks noGrp="1"/>
          </p:cNvSpPr>
          <p:nvPr>
            <p:ph type="body" idx="1"/>
          </p:nvPr>
        </p:nvSpPr>
        <p:spPr>
          <a:xfrm>
            <a:off x="911424" y="1912714"/>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4- Visualizando fecha</a:t>
            </a:r>
            <a:endParaRPr/>
          </a:p>
          <a:p>
            <a:pPr marL="914400" lvl="1" indent="-342900" algn="l" rtl="0">
              <a:lnSpc>
                <a:spcPct val="90000"/>
              </a:lnSpc>
              <a:spcBef>
                <a:spcPts val="200"/>
              </a:spcBef>
              <a:spcAft>
                <a:spcPts val="0"/>
              </a:spcAft>
              <a:buSzPts val="1800"/>
              <a:buChar char="◦"/>
            </a:pPr>
            <a:r>
              <a:rPr lang="es-ES"/>
              <a:t>Estando en el estado Visualizando fecha , presionando B1 o B2 o B3 vuelve a visualizar la hora</a:t>
            </a:r>
            <a:endParaRPr/>
          </a:p>
          <a:p>
            <a:pPr marL="914400" lvl="1" indent="-342900" algn="l" rtl="0">
              <a:lnSpc>
                <a:spcPct val="90000"/>
              </a:lnSpc>
              <a:spcBef>
                <a:spcPts val="200"/>
              </a:spcBef>
              <a:spcAft>
                <a:spcPts val="0"/>
              </a:spcAft>
              <a:buSzPts val="1800"/>
              <a:buChar char="◦"/>
            </a:pPr>
            <a:r>
              <a:rPr lang="es-ES"/>
              <a:t>En Cualquier Momento se puede encender la luz con el botón B4</a:t>
            </a:r>
            <a:endParaRPr/>
          </a:p>
          <a:p>
            <a:pPr marL="457200" lvl="0" indent="-228600" algn="l" rtl="0">
              <a:lnSpc>
                <a:spcPct val="90000"/>
              </a:lnSpc>
              <a:spcBef>
                <a:spcPts val="1200"/>
              </a:spcBef>
              <a:spcAft>
                <a:spcPts val="0"/>
              </a:spcAft>
              <a:buSzPts val="2000"/>
              <a:buNone/>
            </a:pPr>
            <a:endParaRPr/>
          </a:p>
        </p:txBody>
      </p:sp>
      <p:sp>
        <p:nvSpPr>
          <p:cNvPr id="475" name="Google Shape;475;p19"/>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27</a:t>
            </a:fld>
            <a:endParaRPr/>
          </a:p>
        </p:txBody>
      </p:sp>
      <p:grpSp>
        <p:nvGrpSpPr>
          <p:cNvPr id="476" name="Google Shape;476;p19"/>
          <p:cNvGrpSpPr/>
          <p:nvPr/>
        </p:nvGrpSpPr>
        <p:grpSpPr>
          <a:xfrm>
            <a:off x="5519937" y="3068960"/>
            <a:ext cx="5544615" cy="3134124"/>
            <a:chOff x="3995936" y="3933056"/>
            <a:chExt cx="4810125" cy="2495550"/>
          </a:xfrm>
        </p:grpSpPr>
        <p:pic>
          <p:nvPicPr>
            <p:cNvPr id="477" name="Google Shape;477;p19"/>
            <p:cNvPicPr preferRelativeResize="0"/>
            <p:nvPr/>
          </p:nvPicPr>
          <p:blipFill rotWithShape="1">
            <a:blip r:embed="rId3">
              <a:alphaModFix/>
            </a:blip>
            <a:srcRect/>
            <a:stretch/>
          </p:blipFill>
          <p:spPr>
            <a:xfrm>
              <a:off x="3995936" y="3933056"/>
              <a:ext cx="4810125" cy="2495550"/>
            </a:xfrm>
            <a:prstGeom prst="rect">
              <a:avLst/>
            </a:prstGeom>
            <a:noFill/>
            <a:ln>
              <a:noFill/>
            </a:ln>
          </p:spPr>
        </p:pic>
        <p:sp>
          <p:nvSpPr>
            <p:cNvPr id="478" name="Google Shape;478;p19"/>
            <p:cNvSpPr txBox="1"/>
            <p:nvPr/>
          </p:nvSpPr>
          <p:spPr>
            <a:xfrm>
              <a:off x="5129327" y="5759972"/>
              <a:ext cx="360040" cy="1960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rgbClr val="B9AD8D"/>
                  </a:solidFill>
                  <a:latin typeface="Tahoma"/>
                  <a:ea typeface="Tahoma"/>
                  <a:cs typeface="Tahoma"/>
                  <a:sym typeface="Tahoma"/>
                </a:rPr>
                <a:t>B4/</a:t>
              </a:r>
              <a:endParaRPr sz="1000" b="0" i="0" u="none" strike="noStrike" cap="none">
                <a:solidFill>
                  <a:srgbClr val="B9AD8D"/>
                </a:solidFill>
                <a:latin typeface="Tahoma"/>
                <a:ea typeface="Tahoma"/>
                <a:cs typeface="Tahoma"/>
                <a:sym typeface="Tahoma"/>
              </a:endParaRPr>
            </a:p>
          </p:txBody>
        </p:sp>
        <p:sp>
          <p:nvSpPr>
            <p:cNvPr id="479" name="Google Shape;479;p19"/>
            <p:cNvSpPr txBox="1"/>
            <p:nvPr/>
          </p:nvSpPr>
          <p:spPr>
            <a:xfrm>
              <a:off x="4860032" y="3933056"/>
              <a:ext cx="360040" cy="2083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B9AD8D"/>
                  </a:solidFill>
                  <a:latin typeface="Tahoma"/>
                  <a:ea typeface="Tahoma"/>
                  <a:cs typeface="Tahoma"/>
                  <a:sym typeface="Tahoma"/>
                </a:rPr>
                <a:t>B4/</a:t>
              </a:r>
              <a:endParaRPr sz="1100" b="0" i="0" u="none" strike="noStrike" cap="none">
                <a:solidFill>
                  <a:srgbClr val="B9AD8D"/>
                </a:solidFill>
                <a:latin typeface="Tahoma"/>
                <a:ea typeface="Tahoma"/>
                <a:cs typeface="Tahoma"/>
                <a:sym typeface="Tahoma"/>
              </a:endParaRPr>
            </a:p>
          </p:txBody>
        </p:sp>
        <p:sp>
          <p:nvSpPr>
            <p:cNvPr id="480" name="Google Shape;480;p19"/>
            <p:cNvSpPr txBox="1"/>
            <p:nvPr/>
          </p:nvSpPr>
          <p:spPr>
            <a:xfrm>
              <a:off x="6169265" y="5162165"/>
              <a:ext cx="512844" cy="22056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9AD8D"/>
                  </a:solidFill>
                  <a:latin typeface="Tahoma"/>
                  <a:ea typeface="Tahoma"/>
                  <a:cs typeface="Tahoma"/>
                  <a:sym typeface="Tahoma"/>
                </a:rPr>
                <a:t>o B3</a:t>
              </a:r>
              <a:endParaRPr sz="1200" b="0" i="0" u="none" strike="noStrike" cap="none">
                <a:solidFill>
                  <a:srgbClr val="B9AD8D"/>
                </a:solidFill>
                <a:latin typeface="Tahoma"/>
                <a:ea typeface="Tahoma"/>
                <a:cs typeface="Tahoma"/>
                <a:sym typeface="Tahoma"/>
              </a:endParaRPr>
            </a:p>
          </p:txBody>
        </p:sp>
      </p:grpSp>
      <p:sp>
        <p:nvSpPr>
          <p:cNvPr id="2" name="CuadroTexto 1">
            <a:extLst>
              <a:ext uri="{FF2B5EF4-FFF2-40B4-BE49-F238E27FC236}">
                <a16:creationId xmlns:a16="http://schemas.microsoft.com/office/drawing/2014/main" id="{0D7AEB74-64C7-B7AB-B447-C4C9AC1ACC51}"/>
              </a:ext>
            </a:extLst>
          </p:cNvPr>
          <p:cNvSpPr txBox="1"/>
          <p:nvPr/>
        </p:nvSpPr>
        <p:spPr>
          <a:xfrm>
            <a:off x="5427371" y="3429000"/>
            <a:ext cx="1606530" cy="292388"/>
          </a:xfrm>
          <a:prstGeom prst="rect">
            <a:avLst/>
          </a:prstGeom>
          <a:noFill/>
        </p:spPr>
        <p:txBody>
          <a:bodyPr wrap="none" rtlCol="0">
            <a:spAutoFit/>
          </a:bodyPr>
          <a:lstStyle/>
          <a:p>
            <a:r>
              <a:rPr lang="es-ES" sz="1300" dirty="0">
                <a:solidFill>
                  <a:schemeClr val="tx1">
                    <a:lumMod val="65000"/>
                    <a:lumOff val="35000"/>
                  </a:schemeClr>
                </a:solidFill>
              </a:rPr>
              <a:t>por unos segundos</a:t>
            </a:r>
          </a:p>
        </p:txBody>
      </p:sp>
      <p:sp>
        <p:nvSpPr>
          <p:cNvPr id="3" name="CuadroTexto 2">
            <a:extLst>
              <a:ext uri="{FF2B5EF4-FFF2-40B4-BE49-F238E27FC236}">
                <a16:creationId xmlns:a16="http://schemas.microsoft.com/office/drawing/2014/main" id="{443C6326-35A6-23ED-0744-8E8D71695CF4}"/>
              </a:ext>
            </a:extLst>
          </p:cNvPr>
          <p:cNvSpPr txBox="1"/>
          <p:nvPr/>
        </p:nvSpPr>
        <p:spPr>
          <a:xfrm>
            <a:off x="6839363" y="5492542"/>
            <a:ext cx="1606530" cy="292388"/>
          </a:xfrm>
          <a:prstGeom prst="rect">
            <a:avLst/>
          </a:prstGeom>
          <a:noFill/>
        </p:spPr>
        <p:txBody>
          <a:bodyPr wrap="none" rtlCol="0">
            <a:spAutoFit/>
          </a:bodyPr>
          <a:lstStyle/>
          <a:p>
            <a:r>
              <a:rPr lang="es-ES" sz="1300" dirty="0">
                <a:solidFill>
                  <a:schemeClr val="tx1">
                    <a:lumMod val="65000"/>
                    <a:lumOff val="35000"/>
                  </a:schemeClr>
                </a:solidFill>
              </a:rPr>
              <a:t>por unos segundos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486" name="Google Shape;486;p20"/>
          <p:cNvSpPr txBox="1">
            <a:spLocks noGrp="1"/>
          </p:cNvSpPr>
          <p:nvPr>
            <p:ph type="body" idx="1"/>
          </p:nvPr>
        </p:nvSpPr>
        <p:spPr>
          <a:xfrm>
            <a:off x="911424" y="1916832"/>
            <a:ext cx="10801200" cy="4248472"/>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4- Configurando Hora y Fecha</a:t>
            </a:r>
            <a:endParaRPr/>
          </a:p>
          <a:p>
            <a:pPr marL="914400" lvl="1" indent="-342900" algn="l" rtl="0">
              <a:lnSpc>
                <a:spcPct val="90000"/>
              </a:lnSpc>
              <a:spcBef>
                <a:spcPts val="200"/>
              </a:spcBef>
              <a:spcAft>
                <a:spcPts val="0"/>
              </a:spcAft>
              <a:buSzPts val="1800"/>
              <a:buChar char="◦"/>
            </a:pPr>
            <a:r>
              <a:rPr lang="es-ES"/>
              <a:t>Se presiona B1 modifico el digito</a:t>
            </a:r>
            <a:endParaRPr/>
          </a:p>
          <a:p>
            <a:pPr marL="914400" lvl="1" indent="-342900" algn="l" rtl="0">
              <a:lnSpc>
                <a:spcPct val="90000"/>
              </a:lnSpc>
              <a:spcBef>
                <a:spcPts val="200"/>
              </a:spcBef>
              <a:spcAft>
                <a:spcPts val="0"/>
              </a:spcAft>
              <a:buSzPts val="1800"/>
              <a:buChar char="◦"/>
            </a:pPr>
            <a:r>
              <a:rPr lang="es-ES"/>
              <a:t>Se presiona B2 vuelve a visualizar la hora</a:t>
            </a:r>
            <a:endParaRPr/>
          </a:p>
          <a:p>
            <a:pPr marL="914400" lvl="1" indent="-342900" algn="l" rtl="0">
              <a:lnSpc>
                <a:spcPct val="90000"/>
              </a:lnSpc>
              <a:spcBef>
                <a:spcPts val="200"/>
              </a:spcBef>
              <a:spcAft>
                <a:spcPts val="0"/>
              </a:spcAft>
              <a:buSzPts val="1800"/>
              <a:buChar char="◦"/>
            </a:pPr>
            <a:r>
              <a:rPr lang="es-ES"/>
              <a:t>Se presiona B3 modifico el digito a modificar</a:t>
            </a:r>
            <a:endParaRPr/>
          </a:p>
          <a:p>
            <a:pPr marL="1371600" lvl="2" indent="-317500" algn="l" rtl="0">
              <a:lnSpc>
                <a:spcPct val="90000"/>
              </a:lnSpc>
              <a:spcBef>
                <a:spcPts val="400"/>
              </a:spcBef>
              <a:spcAft>
                <a:spcPts val="0"/>
              </a:spcAft>
              <a:buSzPts val="1400"/>
              <a:buChar char="◦"/>
            </a:pPr>
            <a:r>
              <a:rPr lang="es-ES"/>
              <a:t>Hora, minuto, segundo, día, mes </a:t>
            </a:r>
            <a:endParaRPr/>
          </a:p>
          <a:p>
            <a:pPr marL="914400" lvl="1" indent="-342900" algn="l" rtl="0">
              <a:lnSpc>
                <a:spcPct val="90000"/>
              </a:lnSpc>
              <a:spcBef>
                <a:spcPts val="200"/>
              </a:spcBef>
              <a:spcAft>
                <a:spcPts val="0"/>
              </a:spcAft>
              <a:buSzPts val="1800"/>
              <a:buChar char="◦"/>
            </a:pPr>
            <a:r>
              <a:rPr lang="es-ES"/>
              <a:t>Se presiona B4 enciende la luz </a:t>
            </a:r>
            <a:endParaRPr/>
          </a:p>
          <a:p>
            <a:pPr marL="914400" lvl="1" indent="-228600" algn="l" rtl="0">
              <a:lnSpc>
                <a:spcPct val="90000"/>
              </a:lnSpc>
              <a:spcBef>
                <a:spcPts val="200"/>
              </a:spcBef>
              <a:spcAft>
                <a:spcPts val="0"/>
              </a:spcAft>
              <a:buSzPts val="1800"/>
              <a:buNone/>
            </a:pPr>
            <a:endParaRPr/>
          </a:p>
          <a:p>
            <a:pPr marL="457200" lvl="0" indent="-228600" algn="l" rtl="0">
              <a:lnSpc>
                <a:spcPct val="90000"/>
              </a:lnSpc>
              <a:spcBef>
                <a:spcPts val="1200"/>
              </a:spcBef>
              <a:spcAft>
                <a:spcPts val="0"/>
              </a:spcAft>
              <a:buSzPts val="2000"/>
              <a:buNone/>
            </a:pPr>
            <a:endParaRPr/>
          </a:p>
          <a:p>
            <a:pPr marL="457200" lvl="0" indent="-228600" algn="l" rtl="0">
              <a:lnSpc>
                <a:spcPct val="90000"/>
              </a:lnSpc>
              <a:spcBef>
                <a:spcPts val="1200"/>
              </a:spcBef>
              <a:spcAft>
                <a:spcPts val="0"/>
              </a:spcAft>
              <a:buSzPts val="2000"/>
              <a:buNone/>
            </a:pPr>
            <a:endParaRPr/>
          </a:p>
          <a:p>
            <a:pPr marL="457200" lvl="0" indent="-355600" algn="l" rtl="0">
              <a:lnSpc>
                <a:spcPct val="90000"/>
              </a:lnSpc>
              <a:spcBef>
                <a:spcPts val="1200"/>
              </a:spcBef>
              <a:spcAft>
                <a:spcPts val="0"/>
              </a:spcAft>
              <a:buSzPts val="2000"/>
              <a:buChar char=" "/>
            </a:pPr>
            <a:r>
              <a:rPr lang="es-ES"/>
              <a:t>4- Continuar con todos los estados</a:t>
            </a:r>
            <a:endParaRPr/>
          </a:p>
          <a:p>
            <a:pPr marL="457200" lvl="0" indent="-228600" algn="l" rtl="0">
              <a:lnSpc>
                <a:spcPct val="90000"/>
              </a:lnSpc>
              <a:spcBef>
                <a:spcPts val="1200"/>
              </a:spcBef>
              <a:spcAft>
                <a:spcPts val="0"/>
              </a:spcAft>
              <a:buSzPts val="2000"/>
              <a:buNone/>
            </a:pPr>
            <a:endParaRPr/>
          </a:p>
        </p:txBody>
      </p:sp>
      <p:sp>
        <p:nvSpPr>
          <p:cNvPr id="487" name="Google Shape;487;p20"/>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28</a:t>
            </a:fld>
            <a:endParaRPr/>
          </a:p>
        </p:txBody>
      </p:sp>
      <p:grpSp>
        <p:nvGrpSpPr>
          <p:cNvPr id="488" name="Google Shape;488;p20"/>
          <p:cNvGrpSpPr/>
          <p:nvPr/>
        </p:nvGrpSpPr>
        <p:grpSpPr>
          <a:xfrm>
            <a:off x="7134226" y="1916832"/>
            <a:ext cx="3322557" cy="4237648"/>
            <a:chOff x="0" y="0"/>
            <a:chExt cx="3047494" cy="2193920"/>
          </a:xfrm>
        </p:grpSpPr>
        <p:sp>
          <p:nvSpPr>
            <p:cNvPr id="489" name="Google Shape;489;p20"/>
            <p:cNvSpPr/>
            <p:nvPr/>
          </p:nvSpPr>
          <p:spPr>
            <a:xfrm>
              <a:off x="295275" y="1476375"/>
              <a:ext cx="1203325" cy="37909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0"/>
            <p:cNvSpPr/>
            <p:nvPr/>
          </p:nvSpPr>
          <p:spPr>
            <a:xfrm>
              <a:off x="434707" y="1603043"/>
              <a:ext cx="1026266" cy="83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ES" sz="1050" b="0" i="0" u="none" strike="noStrike" cap="none">
                  <a:solidFill>
                    <a:srgbClr val="000000"/>
                  </a:solidFill>
                  <a:latin typeface="Tahoma"/>
                  <a:ea typeface="Tahoma"/>
                  <a:cs typeface="Tahoma"/>
                  <a:sym typeface="Tahoma"/>
                </a:rPr>
                <a:t>Configurando Hora</a:t>
              </a:r>
              <a:endParaRPr sz="1400" b="0" i="0" u="none" strike="noStrike" cap="none">
                <a:solidFill>
                  <a:srgbClr val="000000"/>
                </a:solidFill>
                <a:latin typeface="Times New Roman"/>
                <a:ea typeface="Times New Roman"/>
                <a:cs typeface="Times New Roman"/>
                <a:sym typeface="Times New Roman"/>
              </a:endParaRPr>
            </a:p>
          </p:txBody>
        </p:sp>
        <p:grpSp>
          <p:nvGrpSpPr>
            <p:cNvPr id="491" name="Google Shape;491;p20"/>
            <p:cNvGrpSpPr/>
            <p:nvPr/>
          </p:nvGrpSpPr>
          <p:grpSpPr>
            <a:xfrm>
              <a:off x="0" y="0"/>
              <a:ext cx="3047494" cy="2193920"/>
              <a:chOff x="0" y="0"/>
              <a:chExt cx="3047494" cy="2193920"/>
            </a:xfrm>
          </p:grpSpPr>
          <p:sp>
            <p:nvSpPr>
              <p:cNvPr id="492" name="Google Shape;492;p20"/>
              <p:cNvSpPr/>
              <p:nvPr/>
            </p:nvSpPr>
            <p:spPr>
              <a:xfrm>
                <a:off x="790575" y="0"/>
                <a:ext cx="1144270" cy="377825"/>
              </a:xfrm>
              <a:prstGeom prst="roundRect">
                <a:avLst>
                  <a:gd name="adj" fmla="val 25639"/>
                </a:avLst>
              </a:prstGeom>
              <a:solidFill>
                <a:srgbClr val="FFFFB9"/>
              </a:solid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0"/>
              <p:cNvSpPr/>
              <p:nvPr/>
            </p:nvSpPr>
            <p:spPr>
              <a:xfrm>
                <a:off x="897034" y="149120"/>
                <a:ext cx="967455" cy="83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ES" sz="1050" b="0" i="0" u="none" strike="noStrike" cap="none">
                    <a:solidFill>
                      <a:srgbClr val="000000"/>
                    </a:solidFill>
                    <a:latin typeface="Tahoma"/>
                    <a:ea typeface="Tahoma"/>
                    <a:cs typeface="Tahoma"/>
                    <a:sym typeface="Tahoma"/>
                  </a:rPr>
                  <a:t>Visualizando Hora</a:t>
                </a:r>
                <a:endParaRPr sz="1400" b="0" i="0" u="none" strike="noStrike" cap="none">
                  <a:solidFill>
                    <a:srgbClr val="000000"/>
                  </a:solidFill>
                  <a:latin typeface="Times New Roman"/>
                  <a:ea typeface="Times New Roman"/>
                  <a:cs typeface="Times New Roman"/>
                  <a:sym typeface="Times New Roman"/>
                </a:endParaRPr>
              </a:p>
            </p:txBody>
          </p:sp>
          <p:sp>
            <p:nvSpPr>
              <p:cNvPr id="494" name="Google Shape;494;p20"/>
              <p:cNvSpPr/>
              <p:nvPr/>
            </p:nvSpPr>
            <p:spPr>
              <a:xfrm>
                <a:off x="790575" y="1371600"/>
                <a:ext cx="66675" cy="96520"/>
              </a:xfrm>
              <a:custGeom>
                <a:avLst/>
                <a:gdLst/>
                <a:ahLst/>
                <a:cxnLst/>
                <a:rect l="l" t="t" r="r" b="b"/>
                <a:pathLst>
                  <a:path w="42" h="61" extrusionOk="0">
                    <a:moveTo>
                      <a:pt x="0" y="6"/>
                    </a:moveTo>
                    <a:lnTo>
                      <a:pt x="24" y="61"/>
                    </a:lnTo>
                    <a:lnTo>
                      <a:pt x="42"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0"/>
              <p:cNvSpPr/>
              <p:nvPr/>
            </p:nvSpPr>
            <p:spPr>
              <a:xfrm>
                <a:off x="838200" y="1238250"/>
                <a:ext cx="775970" cy="377825"/>
              </a:xfrm>
              <a:custGeom>
                <a:avLst/>
                <a:gdLst/>
                <a:ahLst/>
                <a:cxnLst/>
                <a:rect l="l" t="t" r="r" b="b"/>
                <a:pathLst>
                  <a:path w="489" h="238" extrusionOk="0">
                    <a:moveTo>
                      <a:pt x="0" y="122"/>
                    </a:moveTo>
                    <a:lnTo>
                      <a:pt x="0" y="0"/>
                    </a:lnTo>
                    <a:lnTo>
                      <a:pt x="489" y="0"/>
                    </a:lnTo>
                    <a:lnTo>
                      <a:pt x="489" y="238"/>
                    </a:lnTo>
                    <a:lnTo>
                      <a:pt x="452" y="238"/>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0"/>
              <p:cNvSpPr/>
              <p:nvPr/>
            </p:nvSpPr>
            <p:spPr>
              <a:xfrm>
                <a:off x="1085850" y="1047601"/>
                <a:ext cx="1820227" cy="1593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dirty="0">
                    <a:solidFill>
                      <a:srgbClr val="000000"/>
                    </a:solidFill>
                    <a:latin typeface="Tahoma"/>
                    <a:ea typeface="Tahoma"/>
                    <a:cs typeface="Tahoma"/>
                    <a:sym typeface="Tahoma"/>
                  </a:rPr>
                  <a:t>Se presiona B4 / Encender la Luz </a:t>
                </a:r>
              </a:p>
              <a:p>
                <a:pPr marL="0" marR="0" lvl="0" indent="0" algn="l" rtl="0">
                  <a:lnSpc>
                    <a:spcPct val="100000"/>
                  </a:lnSpc>
                  <a:spcBef>
                    <a:spcPts val="0"/>
                  </a:spcBef>
                  <a:spcAft>
                    <a:spcPts val="0"/>
                  </a:spcAft>
                  <a:buClr>
                    <a:srgbClr val="000000"/>
                  </a:buClr>
                  <a:buSzPts val="1000"/>
                  <a:buFont typeface="Arial"/>
                  <a:buNone/>
                </a:pPr>
                <a:r>
                  <a:rPr lang="es-ES" sz="1000" dirty="0">
                    <a:latin typeface="Tahoma"/>
                    <a:ea typeface="Tahoma"/>
                    <a:cs typeface="Tahoma"/>
                    <a:sym typeface="Tahoma"/>
                  </a:rPr>
                  <a:t>	por unos segundos</a:t>
                </a:r>
                <a:endParaRPr sz="1600" b="0" i="0" u="none" strike="noStrike" cap="none" dirty="0">
                  <a:solidFill>
                    <a:srgbClr val="000000"/>
                  </a:solidFill>
                  <a:latin typeface="Times New Roman"/>
                  <a:ea typeface="Times New Roman"/>
                  <a:cs typeface="Times New Roman"/>
                  <a:sym typeface="Times New Roman"/>
                </a:endParaRPr>
              </a:p>
            </p:txBody>
          </p:sp>
          <p:sp>
            <p:nvSpPr>
              <p:cNvPr id="497" name="Google Shape;497;p20"/>
              <p:cNvSpPr/>
              <p:nvPr/>
            </p:nvSpPr>
            <p:spPr>
              <a:xfrm>
                <a:off x="104775" y="209550"/>
                <a:ext cx="704850" cy="1266825"/>
              </a:xfrm>
              <a:custGeom>
                <a:avLst/>
                <a:gdLst/>
                <a:ahLst/>
                <a:cxnLst/>
                <a:rect l="l" t="t" r="r" b="b"/>
                <a:pathLst>
                  <a:path w="855" h="1821" extrusionOk="0">
                    <a:moveTo>
                      <a:pt x="403" y="1821"/>
                    </a:moveTo>
                    <a:lnTo>
                      <a:pt x="0" y="1430"/>
                    </a:lnTo>
                    <a:lnTo>
                      <a:pt x="0" y="281"/>
                    </a:lnTo>
                    <a:lnTo>
                      <a:pt x="855" y="0"/>
                    </a:lnTo>
                  </a:path>
                </a:pathLst>
              </a:custGeom>
              <a:noFill/>
              <a:ln w="9525" cap="flat" cmpd="sng">
                <a:solidFill>
                  <a:srgbClr val="800000"/>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0"/>
              <p:cNvSpPr/>
              <p:nvPr/>
            </p:nvSpPr>
            <p:spPr>
              <a:xfrm>
                <a:off x="161925" y="552371"/>
                <a:ext cx="935108" cy="876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Tahoma"/>
                    <a:ea typeface="Tahoma"/>
                    <a:cs typeface="Tahoma"/>
                    <a:sym typeface="Tahoma"/>
                  </a:rPr>
                  <a:t>Se presiona  B2 </a:t>
                </a:r>
                <a:endParaRPr sz="2000" b="0" i="0" u="none" strike="noStrike" cap="none">
                  <a:solidFill>
                    <a:srgbClr val="000000"/>
                  </a:solidFill>
                  <a:latin typeface="Times New Roman"/>
                  <a:ea typeface="Times New Roman"/>
                  <a:cs typeface="Times New Roman"/>
                  <a:sym typeface="Times New Roman"/>
                </a:endParaRPr>
              </a:p>
            </p:txBody>
          </p:sp>
          <p:sp>
            <p:nvSpPr>
              <p:cNvPr id="499" name="Google Shape;499;p20"/>
              <p:cNvSpPr/>
              <p:nvPr/>
            </p:nvSpPr>
            <p:spPr>
              <a:xfrm>
                <a:off x="0" y="1524000"/>
                <a:ext cx="763270" cy="490220"/>
              </a:xfrm>
              <a:custGeom>
                <a:avLst/>
                <a:gdLst/>
                <a:ahLst/>
                <a:cxnLst/>
                <a:rect l="l" t="t" r="r" b="b"/>
                <a:pathLst>
                  <a:path w="673" h="489" extrusionOk="0">
                    <a:moveTo>
                      <a:pt x="673" y="239"/>
                    </a:moveTo>
                    <a:lnTo>
                      <a:pt x="673" y="489"/>
                    </a:lnTo>
                    <a:lnTo>
                      <a:pt x="0" y="489"/>
                    </a:lnTo>
                    <a:lnTo>
                      <a:pt x="0" y="0"/>
                    </a:lnTo>
                    <a:lnTo>
                      <a:pt x="367"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0"/>
              <p:cNvSpPr/>
              <p:nvPr/>
            </p:nvSpPr>
            <p:spPr>
              <a:xfrm>
                <a:off x="314325" y="1476375"/>
                <a:ext cx="96520" cy="77470"/>
              </a:xfrm>
              <a:custGeom>
                <a:avLst/>
                <a:gdLst/>
                <a:ahLst/>
                <a:cxnLst/>
                <a:rect l="l" t="t" r="r" b="b"/>
                <a:pathLst>
                  <a:path w="61" h="49" extrusionOk="0">
                    <a:moveTo>
                      <a:pt x="0" y="49"/>
                    </a:moveTo>
                    <a:lnTo>
                      <a:pt x="61" y="24"/>
                    </a:lnTo>
                    <a:lnTo>
                      <a:pt x="0"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0"/>
              <p:cNvSpPr/>
              <p:nvPr/>
            </p:nvSpPr>
            <p:spPr>
              <a:xfrm>
                <a:off x="1227267" y="1901283"/>
                <a:ext cx="1820227" cy="83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ES" sz="1050" b="0" i="0" u="none" strike="noStrike" cap="none">
                    <a:solidFill>
                      <a:srgbClr val="000000"/>
                    </a:solidFill>
                    <a:latin typeface="Tahoma"/>
                    <a:ea typeface="Tahoma"/>
                    <a:cs typeface="Tahoma"/>
                    <a:sym typeface="Tahoma"/>
                  </a:rPr>
                  <a:t>Se presiona  B1 / Modificar Digito</a:t>
                </a:r>
                <a:endParaRPr sz="1400" b="0" i="0" u="none" strike="noStrike" cap="none">
                  <a:solidFill>
                    <a:srgbClr val="000000"/>
                  </a:solidFill>
                  <a:latin typeface="Times New Roman"/>
                  <a:ea typeface="Times New Roman"/>
                  <a:cs typeface="Times New Roman"/>
                  <a:sym typeface="Times New Roman"/>
                </a:endParaRPr>
              </a:p>
            </p:txBody>
          </p:sp>
          <p:sp>
            <p:nvSpPr>
              <p:cNvPr id="502" name="Google Shape;502;p20"/>
              <p:cNvSpPr/>
              <p:nvPr/>
            </p:nvSpPr>
            <p:spPr>
              <a:xfrm>
                <a:off x="1085850" y="1677603"/>
                <a:ext cx="744220" cy="360747"/>
              </a:xfrm>
              <a:custGeom>
                <a:avLst/>
                <a:gdLst/>
                <a:ahLst/>
                <a:cxnLst/>
                <a:rect l="l" t="t" r="r" b="b"/>
                <a:pathLst>
                  <a:path w="721" h="373" extrusionOk="0">
                    <a:moveTo>
                      <a:pt x="0" y="123"/>
                    </a:moveTo>
                    <a:lnTo>
                      <a:pt x="0" y="373"/>
                    </a:lnTo>
                    <a:lnTo>
                      <a:pt x="721" y="373"/>
                    </a:lnTo>
                    <a:lnTo>
                      <a:pt x="721" y="0"/>
                    </a:lnTo>
                    <a:lnTo>
                      <a:pt x="452" y="0"/>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0"/>
              <p:cNvSpPr/>
              <p:nvPr/>
            </p:nvSpPr>
            <p:spPr>
              <a:xfrm>
                <a:off x="1476375" y="1619250"/>
                <a:ext cx="96520" cy="77470"/>
              </a:xfrm>
              <a:custGeom>
                <a:avLst/>
                <a:gdLst/>
                <a:ahLst/>
                <a:cxnLst/>
                <a:rect l="l" t="t" r="r" b="b"/>
                <a:pathLst>
                  <a:path w="61" h="49" extrusionOk="0">
                    <a:moveTo>
                      <a:pt x="61" y="0"/>
                    </a:moveTo>
                    <a:lnTo>
                      <a:pt x="0" y="24"/>
                    </a:lnTo>
                    <a:lnTo>
                      <a:pt x="61" y="49"/>
                    </a:lnTo>
                  </a:path>
                </a:pathLst>
              </a:custGeom>
              <a:noFill/>
              <a:ln w="9525" cap="flat" cmpd="sng">
                <a:solidFill>
                  <a:srgbClr val="8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0"/>
              <p:cNvSpPr/>
              <p:nvPr/>
            </p:nvSpPr>
            <p:spPr>
              <a:xfrm>
                <a:off x="333375" y="2114249"/>
                <a:ext cx="2164275" cy="7967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rgbClr val="000000"/>
                    </a:solidFill>
                    <a:latin typeface="Tahoma"/>
                    <a:ea typeface="Tahoma"/>
                    <a:cs typeface="Tahoma"/>
                    <a:sym typeface="Tahoma"/>
                  </a:rPr>
                  <a:t>Se presiona  B3 / Pasar al siguiente digito</a:t>
                </a:r>
                <a:endParaRPr sz="1600" b="0" i="0" u="none" strike="noStrike" cap="none">
                  <a:solidFill>
                    <a:srgbClr val="000000"/>
                  </a:solidFill>
                  <a:latin typeface="Times New Roman"/>
                  <a:ea typeface="Times New Roman"/>
                  <a:cs typeface="Times New Roman"/>
                  <a:sym typeface="Times New Roman"/>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510" name="Google Shape;510;p21"/>
          <p:cNvSpPr txBox="1">
            <a:spLocks noGrp="1"/>
          </p:cNvSpPr>
          <p:nvPr>
            <p:ph type="body" idx="1"/>
          </p:nvPr>
        </p:nvSpPr>
        <p:spPr>
          <a:xfrm>
            <a:off x="695399" y="1844824"/>
            <a:ext cx="10690557" cy="4392488"/>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3200"/>
              <a:t>5- Se verifica la consistencia:</a:t>
            </a:r>
            <a:endParaRPr/>
          </a:p>
          <a:p>
            <a:pPr marL="914400" lvl="1" indent="-342900" algn="l" rtl="0">
              <a:lnSpc>
                <a:spcPct val="90000"/>
              </a:lnSpc>
              <a:spcBef>
                <a:spcPts val="200"/>
              </a:spcBef>
              <a:spcAft>
                <a:spcPts val="0"/>
              </a:spcAft>
              <a:buSzPts val="1800"/>
              <a:buChar char="◦"/>
            </a:pPr>
            <a:r>
              <a:rPr lang="es-ES" sz="3200"/>
              <a:t>Se han definido todos los estados</a:t>
            </a:r>
            <a:endParaRPr/>
          </a:p>
          <a:p>
            <a:pPr marL="914400" lvl="1" indent="-342900" algn="l" rtl="0">
              <a:lnSpc>
                <a:spcPct val="90000"/>
              </a:lnSpc>
              <a:spcBef>
                <a:spcPts val="200"/>
              </a:spcBef>
              <a:spcAft>
                <a:spcPts val="0"/>
              </a:spcAft>
              <a:buSzPts val="1800"/>
              <a:buChar char="◦"/>
            </a:pPr>
            <a:r>
              <a:rPr lang="es-ES" sz="3200"/>
              <a:t>Se pueden alcanzar todos los estados</a:t>
            </a:r>
            <a:endParaRPr/>
          </a:p>
          <a:p>
            <a:pPr marL="914400" lvl="1" indent="-342900" algn="l" rtl="0">
              <a:lnSpc>
                <a:spcPct val="90000"/>
              </a:lnSpc>
              <a:spcBef>
                <a:spcPts val="200"/>
              </a:spcBef>
              <a:spcAft>
                <a:spcPts val="0"/>
              </a:spcAft>
              <a:buSzPts val="1800"/>
              <a:buChar char="◦"/>
            </a:pPr>
            <a:r>
              <a:rPr lang="es-ES" sz="3200"/>
              <a:t>Se pueden salir de todos los estados</a:t>
            </a:r>
            <a:endParaRPr/>
          </a:p>
          <a:p>
            <a:pPr marL="914400" lvl="1" indent="-342900" algn="l" rtl="0">
              <a:lnSpc>
                <a:spcPct val="90000"/>
              </a:lnSpc>
              <a:spcBef>
                <a:spcPts val="200"/>
              </a:spcBef>
              <a:spcAft>
                <a:spcPts val="0"/>
              </a:spcAft>
              <a:buSzPts val="1800"/>
              <a:buChar char="◦"/>
            </a:pPr>
            <a:r>
              <a:rPr lang="es-ES" sz="3200"/>
              <a:t>En cada estado, el sistema responde a todas las condiciones posibles  (normales y anormales)</a:t>
            </a:r>
            <a:endParaRPr/>
          </a:p>
          <a:p>
            <a:pPr marL="457200" lvl="0" indent="-228600" algn="l" rtl="0">
              <a:lnSpc>
                <a:spcPct val="90000"/>
              </a:lnSpc>
              <a:spcBef>
                <a:spcPts val="1200"/>
              </a:spcBef>
              <a:spcAft>
                <a:spcPts val="0"/>
              </a:spcAft>
              <a:buSzPts val="2000"/>
              <a:buNone/>
            </a:pPr>
            <a:endParaRPr/>
          </a:p>
        </p:txBody>
      </p:sp>
      <p:sp>
        <p:nvSpPr>
          <p:cNvPr id="511" name="Google Shape;511;p21"/>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1097280" y="286605"/>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Técnicas de Especificación de Requerimientos</a:t>
            </a:r>
            <a:endParaRPr/>
          </a:p>
        </p:txBody>
      </p:sp>
      <p:sp>
        <p:nvSpPr>
          <p:cNvPr id="222" name="Google Shape;222;p4"/>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a:t>3</a:t>
            </a:fld>
            <a:endParaRPr/>
          </a:p>
        </p:txBody>
      </p:sp>
      <p:sp>
        <p:nvSpPr>
          <p:cNvPr id="223" name="Google Shape;223;p4"/>
          <p:cNvSpPr txBox="1">
            <a:spLocks noGrp="1"/>
          </p:cNvSpPr>
          <p:nvPr>
            <p:ph type="body" idx="4294967295"/>
          </p:nvPr>
        </p:nvSpPr>
        <p:spPr>
          <a:xfrm>
            <a:off x="524193" y="1737405"/>
            <a:ext cx="10631487" cy="4033837"/>
          </a:xfrm>
          <a:prstGeom prst="rect">
            <a:avLst/>
          </a:prstGeom>
          <a:noFill/>
          <a:ln>
            <a:noFill/>
          </a:ln>
        </p:spPr>
        <p:txBody>
          <a:bodyPr spcFirstLastPara="1" wrap="square" lIns="0" tIns="45700" rIns="0" bIns="45700" anchor="t" anchorCtr="0">
            <a:normAutofit/>
          </a:bodyPr>
          <a:lstStyle/>
          <a:p>
            <a:pPr marL="457200" marR="0" lvl="0" indent="-355600" algn="l" rtl="0">
              <a:lnSpc>
                <a:spcPct val="90000"/>
              </a:lnSpc>
              <a:spcBef>
                <a:spcPts val="1200"/>
              </a:spcBef>
              <a:spcAft>
                <a:spcPts val="0"/>
              </a:spcAft>
              <a:buClr>
                <a:schemeClr val="accent1"/>
              </a:buClr>
              <a:buSzPts val="2000"/>
              <a:buFont typeface="Calibri"/>
              <a:buChar char=" "/>
            </a:pPr>
            <a:r>
              <a:rPr lang="es-ES" sz="3200"/>
              <a:t>Dinámicas</a:t>
            </a:r>
            <a:endParaRPr/>
          </a:p>
          <a:p>
            <a:pPr marL="914400" lvl="1" indent="-342900" algn="l" rtl="0">
              <a:lnSpc>
                <a:spcPct val="90000"/>
              </a:lnSpc>
              <a:spcBef>
                <a:spcPts val="200"/>
              </a:spcBef>
              <a:spcAft>
                <a:spcPts val="0"/>
              </a:spcAft>
              <a:buSzPts val="1800"/>
              <a:buChar char="◦"/>
            </a:pPr>
            <a:r>
              <a:rPr lang="es-ES" sz="2400"/>
              <a:t>Se considera un sistema en función de los cambios que ocurren a lo largo del tiempo.</a:t>
            </a:r>
            <a:endParaRPr/>
          </a:p>
          <a:p>
            <a:pPr marL="914400" lvl="1" indent="-342900" algn="l" rtl="0">
              <a:lnSpc>
                <a:spcPct val="90000"/>
              </a:lnSpc>
              <a:spcBef>
                <a:spcPts val="200"/>
              </a:spcBef>
              <a:spcAft>
                <a:spcPts val="0"/>
              </a:spcAft>
              <a:buSzPts val="1800"/>
              <a:buChar char="◦"/>
            </a:pPr>
            <a:r>
              <a:rPr lang="es-ES" sz="2400"/>
              <a:t>Se considera que el sistema está en un estado particular hasta que un estímulo lo obliga a cambiar su estado.</a:t>
            </a:r>
            <a:endParaRPr/>
          </a:p>
          <a:p>
            <a:pPr marL="914400" lvl="1" indent="-228600" algn="l" rtl="0">
              <a:lnSpc>
                <a:spcPct val="90000"/>
              </a:lnSpc>
              <a:spcBef>
                <a:spcPts val="200"/>
              </a:spcBef>
              <a:spcAft>
                <a:spcPts val="0"/>
              </a:spcAft>
              <a:buSzPts val="1800"/>
              <a:buNone/>
            </a:pPr>
            <a:endParaRPr sz="2400"/>
          </a:p>
          <a:p>
            <a:pPr marL="914400" lvl="1" indent="-342900" algn="l" rtl="0">
              <a:lnSpc>
                <a:spcPct val="90000"/>
              </a:lnSpc>
              <a:spcBef>
                <a:spcPts val="200"/>
              </a:spcBef>
              <a:spcAft>
                <a:spcPts val="0"/>
              </a:spcAft>
              <a:buSzPts val="1800"/>
              <a:buChar char="◦"/>
            </a:pPr>
            <a:r>
              <a:rPr lang="es-ES" sz="2400"/>
              <a:t>Ejemplos: Tablas de decisión,  Diagramas de transición de estados, Tablas de transición de estados, Diagramas de persianas, Diagramas de transición extendidos, Redes de Petri, entre otras.</a:t>
            </a:r>
            <a:endParaRPr/>
          </a:p>
          <a:p>
            <a:pPr marL="457200" marR="0" lvl="0" indent="-228600" algn="l" rtl="0">
              <a:lnSpc>
                <a:spcPct val="90000"/>
              </a:lnSpc>
              <a:spcBef>
                <a:spcPts val="1200"/>
              </a:spcBef>
              <a:spcAft>
                <a:spcPts val="0"/>
              </a:spcAft>
              <a:buClr>
                <a:schemeClr val="accent1"/>
              </a:buClr>
              <a:buSzPts val="2000"/>
              <a:buFont typeface="Calibri"/>
              <a:buNone/>
            </a:pPr>
            <a:endParaRPr sz="240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22"/>
          <p:cNvPicPr preferRelativeResize="0"/>
          <p:nvPr/>
        </p:nvPicPr>
        <p:blipFill rotWithShape="1">
          <a:blip r:embed="rId3">
            <a:alphaModFix/>
          </a:blip>
          <a:srcRect t="1575" b="3925"/>
          <a:stretch/>
        </p:blipFill>
        <p:spPr>
          <a:xfrm>
            <a:off x="1931829" y="1995287"/>
            <a:ext cx="8374063" cy="4320480"/>
          </a:xfrm>
          <a:prstGeom prst="rect">
            <a:avLst/>
          </a:prstGeom>
          <a:noFill/>
          <a:ln>
            <a:noFill/>
          </a:ln>
        </p:spPr>
      </p:pic>
      <p:sp>
        <p:nvSpPr>
          <p:cNvPr id="517" name="Google Shape;517;p22"/>
          <p:cNvSpPr txBox="1">
            <a:spLocks noGrp="1"/>
          </p:cNvSpPr>
          <p:nvPr>
            <p:ph type="title"/>
          </p:nvPr>
        </p:nvSpPr>
        <p:spPr>
          <a:xfrm>
            <a:off x="928218" y="72222"/>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Ejercicio DTE</a:t>
            </a:r>
            <a:endParaRPr/>
          </a:p>
        </p:txBody>
      </p:sp>
      <p:sp>
        <p:nvSpPr>
          <p:cNvPr id="518" name="Google Shape;518;p22"/>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30</a:t>
            </a:fld>
            <a:endParaRPr/>
          </a:p>
        </p:txBody>
      </p:sp>
      <p:grpSp>
        <p:nvGrpSpPr>
          <p:cNvPr id="519" name="Google Shape;519;p22"/>
          <p:cNvGrpSpPr/>
          <p:nvPr/>
        </p:nvGrpSpPr>
        <p:grpSpPr>
          <a:xfrm>
            <a:off x="1847528" y="1412777"/>
            <a:ext cx="4109890" cy="1413737"/>
            <a:chOff x="323528" y="1628800"/>
            <a:chExt cx="4109890" cy="1217925"/>
          </a:xfrm>
        </p:grpSpPr>
        <p:sp>
          <p:nvSpPr>
            <p:cNvPr id="520" name="Google Shape;520;p22"/>
            <p:cNvSpPr txBox="1"/>
            <p:nvPr/>
          </p:nvSpPr>
          <p:spPr>
            <a:xfrm>
              <a:off x="3347864" y="1916832"/>
              <a:ext cx="1085554" cy="225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Arial"/>
                  <a:ea typeface="Arial"/>
                  <a:cs typeface="Arial"/>
                  <a:sym typeface="Arial"/>
                </a:rPr>
                <a:t>Se coloca la pila</a:t>
              </a:r>
              <a:endParaRPr sz="1100" b="0" i="0" u="none" strike="noStrike" cap="none">
                <a:solidFill>
                  <a:srgbClr val="000000"/>
                </a:solidFill>
                <a:latin typeface="Arial"/>
                <a:ea typeface="Arial"/>
                <a:cs typeface="Arial"/>
                <a:sym typeface="Arial"/>
              </a:endParaRPr>
            </a:p>
          </p:txBody>
        </p:sp>
        <p:grpSp>
          <p:nvGrpSpPr>
            <p:cNvPr id="521" name="Google Shape;521;p22"/>
            <p:cNvGrpSpPr/>
            <p:nvPr/>
          </p:nvGrpSpPr>
          <p:grpSpPr>
            <a:xfrm>
              <a:off x="323528" y="1628800"/>
              <a:ext cx="3174015" cy="1217925"/>
              <a:chOff x="323528" y="1626890"/>
              <a:chExt cx="3174015" cy="1217925"/>
            </a:xfrm>
          </p:grpSpPr>
          <p:pic>
            <p:nvPicPr>
              <p:cNvPr id="522" name="Google Shape;522;p22"/>
              <p:cNvPicPr preferRelativeResize="0"/>
              <p:nvPr/>
            </p:nvPicPr>
            <p:blipFill rotWithShape="1">
              <a:blip r:embed="rId4">
                <a:alphaModFix/>
              </a:blip>
              <a:srcRect/>
              <a:stretch/>
            </p:blipFill>
            <p:spPr>
              <a:xfrm>
                <a:off x="3087968" y="1626890"/>
                <a:ext cx="409575" cy="361950"/>
              </a:xfrm>
              <a:prstGeom prst="rect">
                <a:avLst/>
              </a:prstGeom>
              <a:noFill/>
              <a:ln>
                <a:noFill/>
              </a:ln>
            </p:spPr>
          </p:pic>
          <p:cxnSp>
            <p:nvCxnSpPr>
              <p:cNvPr id="523" name="Google Shape;523;p22"/>
              <p:cNvCxnSpPr/>
              <p:nvPr/>
            </p:nvCxnSpPr>
            <p:spPr>
              <a:xfrm rot="5400000">
                <a:off x="2988618" y="2132856"/>
                <a:ext cx="575270" cy="794"/>
              </a:xfrm>
              <a:prstGeom prst="straightConnector1">
                <a:avLst/>
              </a:prstGeom>
              <a:noFill/>
              <a:ln w="9525" cap="flat" cmpd="sng">
                <a:solidFill>
                  <a:srgbClr val="800000"/>
                </a:solidFill>
                <a:prstDash val="solid"/>
                <a:round/>
                <a:headEnd type="none" w="sm" len="sm"/>
                <a:tailEnd type="stealth" w="med" len="med"/>
              </a:ln>
            </p:spPr>
          </p:cxnSp>
          <p:pic>
            <p:nvPicPr>
              <p:cNvPr id="524" name="Google Shape;524;p22"/>
              <p:cNvPicPr preferRelativeResize="0"/>
              <p:nvPr/>
            </p:nvPicPr>
            <p:blipFill rotWithShape="1">
              <a:blip r:embed="rId5">
                <a:alphaModFix/>
              </a:blip>
              <a:srcRect/>
              <a:stretch/>
            </p:blipFill>
            <p:spPr>
              <a:xfrm>
                <a:off x="323528" y="2433337"/>
                <a:ext cx="409575" cy="342900"/>
              </a:xfrm>
              <a:prstGeom prst="rect">
                <a:avLst/>
              </a:prstGeom>
              <a:noFill/>
              <a:ln>
                <a:noFill/>
              </a:ln>
            </p:spPr>
          </p:pic>
          <p:cxnSp>
            <p:nvCxnSpPr>
              <p:cNvPr id="525" name="Google Shape;525;p22"/>
              <p:cNvCxnSpPr/>
              <p:nvPr/>
            </p:nvCxnSpPr>
            <p:spPr>
              <a:xfrm flipH="1">
                <a:off x="755576" y="2557406"/>
                <a:ext cx="1966689" cy="27434"/>
              </a:xfrm>
              <a:prstGeom prst="straightConnector1">
                <a:avLst/>
              </a:prstGeom>
              <a:noFill/>
              <a:ln w="9525" cap="flat" cmpd="sng">
                <a:solidFill>
                  <a:srgbClr val="800000"/>
                </a:solidFill>
                <a:prstDash val="solid"/>
                <a:round/>
                <a:headEnd type="none" w="sm" len="sm"/>
                <a:tailEnd type="stealth" w="med" len="med"/>
              </a:ln>
            </p:spPr>
          </p:cxnSp>
          <p:sp>
            <p:nvSpPr>
              <p:cNvPr id="526" name="Google Shape;526;p22"/>
              <p:cNvSpPr txBox="1"/>
              <p:nvPr/>
            </p:nvSpPr>
            <p:spPr>
              <a:xfrm>
                <a:off x="971600" y="2619440"/>
                <a:ext cx="1172116" cy="225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ES" sz="1100" b="0" i="0" u="none" strike="noStrike" cap="none">
                    <a:solidFill>
                      <a:srgbClr val="000000"/>
                    </a:solidFill>
                    <a:latin typeface="Arial"/>
                    <a:ea typeface="Arial"/>
                    <a:cs typeface="Arial"/>
                    <a:sym typeface="Arial"/>
                  </a:rPr>
                  <a:t>Se termina la pila</a:t>
                </a:r>
                <a:endParaRPr sz="1100" b="0" i="0" u="none" strike="noStrike" cap="none">
                  <a:solidFill>
                    <a:srgbClr val="000000"/>
                  </a:solidFill>
                  <a:latin typeface="Arial"/>
                  <a:ea typeface="Arial"/>
                  <a:cs typeface="Arial"/>
                  <a:sym typeface="Arial"/>
                </a:endParaRPr>
              </a:p>
            </p:txBody>
          </p:sp>
        </p:grpSp>
      </p:grpSp>
      <p:sp>
        <p:nvSpPr>
          <p:cNvPr id="2" name="CuadroTexto 1">
            <a:extLst>
              <a:ext uri="{FF2B5EF4-FFF2-40B4-BE49-F238E27FC236}">
                <a16:creationId xmlns:a16="http://schemas.microsoft.com/office/drawing/2014/main" id="{E2363685-9843-0B82-A6D5-BC27C522D190}"/>
              </a:ext>
            </a:extLst>
          </p:cNvPr>
          <p:cNvSpPr txBox="1"/>
          <p:nvPr/>
        </p:nvSpPr>
        <p:spPr>
          <a:xfrm>
            <a:off x="9496263" y="2492897"/>
            <a:ext cx="1165704" cy="230832"/>
          </a:xfrm>
          <a:prstGeom prst="rect">
            <a:avLst/>
          </a:prstGeom>
          <a:noFill/>
        </p:spPr>
        <p:txBody>
          <a:bodyPr wrap="none" rtlCol="0">
            <a:spAutoFit/>
          </a:bodyPr>
          <a:lstStyle/>
          <a:p>
            <a:r>
              <a:rPr lang="es-ES" sz="900" dirty="0">
                <a:solidFill>
                  <a:schemeClr val="tx1">
                    <a:lumMod val="65000"/>
                    <a:lumOff val="35000"/>
                  </a:schemeClr>
                </a:solidFill>
              </a:rPr>
              <a:t>por unos segundos</a:t>
            </a:r>
          </a:p>
        </p:txBody>
      </p:sp>
      <p:sp>
        <p:nvSpPr>
          <p:cNvPr id="3" name="CuadroTexto 2">
            <a:extLst>
              <a:ext uri="{FF2B5EF4-FFF2-40B4-BE49-F238E27FC236}">
                <a16:creationId xmlns:a16="http://schemas.microsoft.com/office/drawing/2014/main" id="{606CB0A3-8732-F499-64C2-342D6BD18935}"/>
              </a:ext>
            </a:extLst>
          </p:cNvPr>
          <p:cNvSpPr txBox="1"/>
          <p:nvPr/>
        </p:nvSpPr>
        <p:spPr>
          <a:xfrm>
            <a:off x="3446264" y="2172482"/>
            <a:ext cx="1165704" cy="230832"/>
          </a:xfrm>
          <a:prstGeom prst="rect">
            <a:avLst/>
          </a:prstGeom>
          <a:noFill/>
        </p:spPr>
        <p:txBody>
          <a:bodyPr wrap="none" rtlCol="0">
            <a:spAutoFit/>
          </a:bodyPr>
          <a:lstStyle/>
          <a:p>
            <a:r>
              <a:rPr lang="es-ES" sz="900" dirty="0">
                <a:solidFill>
                  <a:schemeClr val="tx1">
                    <a:lumMod val="65000"/>
                    <a:lumOff val="35000"/>
                  </a:schemeClr>
                </a:solidFill>
              </a:rPr>
              <a:t>por unos segundos</a:t>
            </a:r>
          </a:p>
        </p:txBody>
      </p:sp>
      <p:sp>
        <p:nvSpPr>
          <p:cNvPr id="4" name="CuadroTexto 3">
            <a:extLst>
              <a:ext uri="{FF2B5EF4-FFF2-40B4-BE49-F238E27FC236}">
                <a16:creationId xmlns:a16="http://schemas.microsoft.com/office/drawing/2014/main" id="{3400D09A-1B2B-D444-01DB-A28ED1A4DBC9}"/>
              </a:ext>
            </a:extLst>
          </p:cNvPr>
          <p:cNvSpPr txBox="1"/>
          <p:nvPr/>
        </p:nvSpPr>
        <p:spPr>
          <a:xfrm>
            <a:off x="6175709" y="4842807"/>
            <a:ext cx="1165704" cy="230832"/>
          </a:xfrm>
          <a:prstGeom prst="rect">
            <a:avLst/>
          </a:prstGeom>
          <a:noFill/>
        </p:spPr>
        <p:txBody>
          <a:bodyPr wrap="none" rtlCol="0">
            <a:spAutoFit/>
          </a:bodyPr>
          <a:lstStyle/>
          <a:p>
            <a:r>
              <a:rPr lang="es-ES" sz="900" dirty="0">
                <a:solidFill>
                  <a:schemeClr val="tx1">
                    <a:lumMod val="65000"/>
                    <a:lumOff val="35000"/>
                  </a:schemeClr>
                </a:solidFill>
              </a:rPr>
              <a:t>por unos segundos</a:t>
            </a:r>
          </a:p>
        </p:txBody>
      </p:sp>
      <p:sp>
        <p:nvSpPr>
          <p:cNvPr id="5" name="CuadroTexto 4">
            <a:extLst>
              <a:ext uri="{FF2B5EF4-FFF2-40B4-BE49-F238E27FC236}">
                <a16:creationId xmlns:a16="http://schemas.microsoft.com/office/drawing/2014/main" id="{B128016C-2437-B0A3-57C8-9AF1F7168936}"/>
              </a:ext>
            </a:extLst>
          </p:cNvPr>
          <p:cNvSpPr txBox="1"/>
          <p:nvPr/>
        </p:nvSpPr>
        <p:spPr>
          <a:xfrm>
            <a:off x="4438691" y="5214391"/>
            <a:ext cx="1165704" cy="230832"/>
          </a:xfrm>
          <a:prstGeom prst="rect">
            <a:avLst/>
          </a:prstGeom>
          <a:noFill/>
        </p:spPr>
        <p:txBody>
          <a:bodyPr wrap="none" rtlCol="0">
            <a:spAutoFit/>
          </a:bodyPr>
          <a:lstStyle/>
          <a:p>
            <a:r>
              <a:rPr lang="es-ES" sz="900" dirty="0">
                <a:solidFill>
                  <a:schemeClr val="tx1">
                    <a:lumMod val="65000"/>
                    <a:lumOff val="35000"/>
                  </a:schemeClr>
                </a:solidFill>
              </a:rPr>
              <a:t>por unos segundos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Ventajas del DTE</a:t>
            </a:r>
            <a:endParaRPr/>
          </a:p>
        </p:txBody>
      </p:sp>
      <p:sp>
        <p:nvSpPr>
          <p:cNvPr id="532" name="Google Shape;532;p53"/>
          <p:cNvSpPr txBox="1">
            <a:spLocks noGrp="1"/>
          </p:cNvSpPr>
          <p:nvPr>
            <p:ph type="body" idx="1"/>
          </p:nvPr>
        </p:nvSpPr>
        <p:spPr>
          <a:xfrm>
            <a:off x="527384" y="2033751"/>
            <a:ext cx="10858576" cy="3541409"/>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Font typeface="Noto Sans Symbols"/>
              <a:buChar char="❖"/>
            </a:pPr>
            <a:r>
              <a:rPr lang="es-ES" b="1">
                <a:solidFill>
                  <a:schemeClr val="dk1"/>
                </a:solidFill>
              </a:rPr>
              <a:t>Mejora la comprensión</a:t>
            </a:r>
            <a:r>
              <a:rPr lang="es-ES">
                <a:solidFill>
                  <a:schemeClr val="dk1"/>
                </a:solidFill>
              </a:rPr>
              <a:t>: ofrece un mapa visual que hace fácil entender cómo un sistema reacciona a diferentes eventos.</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Previene errores: </a:t>
            </a:r>
            <a:r>
              <a:rPr lang="es-ES">
                <a:solidFill>
                  <a:schemeClr val="dk1"/>
                </a:solidFill>
              </a:rPr>
              <a:t>ayuda a encontrar fallos de lógica y caminos que no deberían existir, todo esto en la etapa de diseño, lo que ahorra tiempo y esfuerzo en la codificación.</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Valida el diseño: </a:t>
            </a:r>
            <a:r>
              <a:rPr lang="es-ES">
                <a:solidFill>
                  <a:schemeClr val="dk1"/>
                </a:solidFill>
              </a:rPr>
              <a:t>confirma que todos los requisitos del sistema han sido considerados y que el comportamiento es coherente.</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Facilita las pruebas</a:t>
            </a:r>
            <a:r>
              <a:rPr lang="es-ES">
                <a:solidFill>
                  <a:schemeClr val="dk1"/>
                </a:solidFill>
              </a:rPr>
              <a:t>: proporciona un plan para crear pruebas, asegurando que se validan todas las interacciones posibles del sistema.</a:t>
            </a:r>
            <a:endParaRPr>
              <a:solidFill>
                <a:schemeClr val="dk1"/>
              </a:solidFill>
            </a:endParaRPr>
          </a:p>
        </p:txBody>
      </p:sp>
      <p:sp>
        <p:nvSpPr>
          <p:cNvPr id="533" name="Google Shape;533;p53"/>
          <p:cNvSpPr txBox="1">
            <a:spLocks noGrp="1"/>
          </p:cNvSpPr>
          <p:nvPr>
            <p:ph type="body" idx="2"/>
          </p:nvPr>
        </p:nvSpPr>
        <p:spPr>
          <a:xfrm>
            <a:off x="527384" y="6309320"/>
            <a:ext cx="4190993" cy="357190"/>
          </a:xfrm>
          <a:prstGeom prst="rect">
            <a:avLst/>
          </a:prstGeom>
          <a:noFill/>
          <a:ln>
            <a:noFill/>
          </a:ln>
        </p:spPr>
        <p:txBody>
          <a:bodyPr spcFirstLastPara="1" wrap="square" lIns="0" tIns="45700" rIns="0" bIns="45700" anchor="t" anchorCtr="0">
            <a:noAutofit/>
          </a:bodyPr>
          <a:lstStyle/>
          <a:p>
            <a:pPr marL="457200" lvl="0" indent="-228600" algn="l" rtl="0">
              <a:lnSpc>
                <a:spcPct val="90000"/>
              </a:lnSpc>
              <a:spcBef>
                <a:spcPts val="1200"/>
              </a:spcBef>
              <a:spcAft>
                <a:spcPts val="0"/>
              </a:spcAft>
              <a:buSzPts val="2000"/>
              <a:buNone/>
            </a:pPr>
            <a:endParaRPr/>
          </a:p>
        </p:txBody>
      </p:sp>
      <p:sp>
        <p:nvSpPr>
          <p:cNvPr id="534" name="Google Shape;534;p53"/>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31</a:t>
            </a:fld>
            <a:endParaRPr/>
          </a:p>
        </p:txBody>
      </p:sp>
      <p:sp>
        <p:nvSpPr>
          <p:cNvPr id="535" name="Google Shape;535;p53"/>
          <p:cNvSpPr txBox="1"/>
          <p:nvPr/>
        </p:nvSpPr>
        <p:spPr>
          <a:xfrm>
            <a:off x="6767348" y="6334780"/>
            <a:ext cx="609337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Sommerville Ian,  Capítulo 5, Ingeniería de Software, Addison-Wesley 2011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Inconvenientes del DTE</a:t>
            </a:r>
            <a:endParaRPr/>
          </a:p>
        </p:txBody>
      </p:sp>
      <p:sp>
        <p:nvSpPr>
          <p:cNvPr id="541" name="Google Shape;541;p54"/>
          <p:cNvSpPr txBox="1">
            <a:spLocks noGrp="1"/>
          </p:cNvSpPr>
          <p:nvPr>
            <p:ph type="body" idx="1"/>
          </p:nvPr>
        </p:nvSpPr>
        <p:spPr>
          <a:xfrm>
            <a:off x="527384" y="2033751"/>
            <a:ext cx="10858576" cy="3541409"/>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Font typeface="Noto Sans Symbols"/>
              <a:buChar char="❖"/>
            </a:pPr>
            <a:r>
              <a:rPr lang="es-ES" b="1">
                <a:solidFill>
                  <a:schemeClr val="dk1"/>
                </a:solidFill>
              </a:rPr>
              <a:t>Complejidad: </a:t>
            </a:r>
            <a:r>
              <a:rPr lang="es-ES">
                <a:solidFill>
                  <a:schemeClr val="dk1"/>
                </a:solidFill>
              </a:rPr>
              <a:t>pueden volverse muy complejos y difíciles de manejar en sistemas con una gran cantidad de estados y transiciones</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Enfoque en un solo objeto: </a:t>
            </a:r>
            <a:r>
              <a:rPr lang="es-ES">
                <a:solidFill>
                  <a:schemeClr val="dk1"/>
                </a:solidFill>
              </a:rPr>
              <a:t>un DTE típicamente modela el comportamiento de un único objeto o componente. Para entender el sistema completo, se necesita una colección de DTEs </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No modela la concurrencia: </a:t>
            </a:r>
            <a:r>
              <a:rPr lang="es-ES">
                <a:solidFill>
                  <a:schemeClr val="dk1"/>
                </a:solidFill>
              </a:rPr>
              <a:t>los DTEs básicos no son ideales para modelar sistemas concurrentes, donde varios estados pueden cambiar al mismo tiempo.</a:t>
            </a:r>
            <a:endParaRPr>
              <a:solidFill>
                <a:schemeClr val="dk1"/>
              </a:solidFill>
            </a:endParaRPr>
          </a:p>
        </p:txBody>
      </p:sp>
      <p:sp>
        <p:nvSpPr>
          <p:cNvPr id="542" name="Google Shape;542;p54"/>
          <p:cNvSpPr txBox="1">
            <a:spLocks noGrp="1"/>
          </p:cNvSpPr>
          <p:nvPr>
            <p:ph type="body" idx="2"/>
          </p:nvPr>
        </p:nvSpPr>
        <p:spPr>
          <a:xfrm>
            <a:off x="527384" y="6309320"/>
            <a:ext cx="4190993" cy="357190"/>
          </a:xfrm>
          <a:prstGeom prst="rect">
            <a:avLst/>
          </a:prstGeom>
          <a:noFill/>
          <a:ln>
            <a:noFill/>
          </a:ln>
        </p:spPr>
        <p:txBody>
          <a:bodyPr spcFirstLastPara="1" wrap="square" lIns="0" tIns="45700" rIns="0" bIns="45700" anchor="t" anchorCtr="0">
            <a:noAutofit/>
          </a:bodyPr>
          <a:lstStyle/>
          <a:p>
            <a:pPr marL="457200" lvl="0" indent="-228600" algn="l" rtl="0">
              <a:lnSpc>
                <a:spcPct val="90000"/>
              </a:lnSpc>
              <a:spcBef>
                <a:spcPts val="1200"/>
              </a:spcBef>
              <a:spcAft>
                <a:spcPts val="0"/>
              </a:spcAft>
              <a:buSzPts val="2000"/>
              <a:buNone/>
            </a:pPr>
            <a:endParaRPr/>
          </a:p>
        </p:txBody>
      </p:sp>
      <p:sp>
        <p:nvSpPr>
          <p:cNvPr id="543" name="Google Shape;543;p54"/>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32</a:t>
            </a:fld>
            <a:endParaRPr/>
          </a:p>
        </p:txBody>
      </p:sp>
      <p:sp>
        <p:nvSpPr>
          <p:cNvPr id="544" name="Google Shape;544;p54"/>
          <p:cNvSpPr txBox="1"/>
          <p:nvPr/>
        </p:nvSpPr>
        <p:spPr>
          <a:xfrm>
            <a:off x="6751582" y="6334780"/>
            <a:ext cx="609337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Sommerville Ian,  Capítulo 5, Ingeniería de Software, Addison-Wesley 2011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5"/>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¿Cuándo usar DTE?</a:t>
            </a:r>
            <a:endParaRPr/>
          </a:p>
        </p:txBody>
      </p:sp>
      <p:sp>
        <p:nvSpPr>
          <p:cNvPr id="550" name="Google Shape;550;p55"/>
          <p:cNvSpPr txBox="1">
            <a:spLocks noGrp="1"/>
          </p:cNvSpPr>
          <p:nvPr>
            <p:ph type="body" idx="1"/>
          </p:nvPr>
        </p:nvSpPr>
        <p:spPr>
          <a:xfrm>
            <a:off x="527384" y="2033751"/>
            <a:ext cx="10858576" cy="3541409"/>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Font typeface="Noto Sans Symbols"/>
              <a:buChar char="❖"/>
            </a:pPr>
            <a:r>
              <a:rPr lang="es-ES" b="1">
                <a:solidFill>
                  <a:schemeClr val="dk1"/>
                </a:solidFill>
              </a:rPr>
              <a:t>Sistemas de tiempo real</a:t>
            </a:r>
            <a:r>
              <a:rPr lang="es-ES">
                <a:solidFill>
                  <a:schemeClr val="dk1"/>
                </a:solidFill>
              </a:rPr>
              <a:t>: cuando el software está impulsado por eventos externos, como un sistema de control para una máquina o un dispositivo.</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Modelado del comportamiento de la interfaz de usuario: </a:t>
            </a:r>
            <a:r>
              <a:rPr lang="es-ES">
                <a:solidFill>
                  <a:schemeClr val="dk1"/>
                </a:solidFill>
              </a:rPr>
              <a:t>para aplicaciones con interfaces de usuario complejas, un DTE puede mostrar cómo la pantalla o un componente de la interfaz cambia en respuesta a las acciones del usuario.</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Sistemas con un número finito de estados</a:t>
            </a:r>
            <a:r>
              <a:rPr lang="es-ES">
                <a:solidFill>
                  <a:schemeClr val="dk1"/>
                </a:solidFill>
              </a:rPr>
              <a:t>: cuando el componente de software puede estar en un número limitado de estados bien definidos (por ejemplo, una válvula que puede estar "abierta" o "cerrada").</a:t>
            </a:r>
            <a:endParaRPr/>
          </a:p>
          <a:p>
            <a:pPr marL="457200" lvl="0" indent="-355600" algn="l" rtl="0">
              <a:lnSpc>
                <a:spcPct val="90000"/>
              </a:lnSpc>
              <a:spcBef>
                <a:spcPts val="1200"/>
              </a:spcBef>
              <a:spcAft>
                <a:spcPts val="0"/>
              </a:spcAft>
              <a:buSzPts val="2000"/>
              <a:buFont typeface="Noto Sans Symbols"/>
              <a:buChar char="❖"/>
            </a:pPr>
            <a:r>
              <a:rPr lang="es-ES" b="1">
                <a:solidFill>
                  <a:schemeClr val="dk1"/>
                </a:solidFill>
              </a:rPr>
              <a:t>Diseño de algoritmos de control: </a:t>
            </a:r>
            <a:r>
              <a:rPr lang="es-ES">
                <a:solidFill>
                  <a:schemeClr val="dk1"/>
                </a:solidFill>
              </a:rPr>
              <a:t>en el diseño de software para sistemas de control, donde el estado actual del sistema determina su próximo comportamiento.</a:t>
            </a:r>
            <a:endParaRPr>
              <a:solidFill>
                <a:schemeClr val="dk1"/>
              </a:solidFill>
            </a:endParaRPr>
          </a:p>
        </p:txBody>
      </p:sp>
      <p:sp>
        <p:nvSpPr>
          <p:cNvPr id="551" name="Google Shape;551;p55"/>
          <p:cNvSpPr txBox="1">
            <a:spLocks noGrp="1"/>
          </p:cNvSpPr>
          <p:nvPr>
            <p:ph type="body" idx="2"/>
          </p:nvPr>
        </p:nvSpPr>
        <p:spPr>
          <a:xfrm>
            <a:off x="527384" y="6309320"/>
            <a:ext cx="4190993" cy="357190"/>
          </a:xfrm>
          <a:prstGeom prst="rect">
            <a:avLst/>
          </a:prstGeom>
          <a:noFill/>
          <a:ln>
            <a:noFill/>
          </a:ln>
        </p:spPr>
        <p:txBody>
          <a:bodyPr spcFirstLastPara="1" wrap="square" lIns="0" tIns="45700" rIns="0" bIns="45700" anchor="t" anchorCtr="0">
            <a:noAutofit/>
          </a:bodyPr>
          <a:lstStyle/>
          <a:p>
            <a:pPr marL="457200" lvl="0" indent="-228600" algn="l" rtl="0">
              <a:lnSpc>
                <a:spcPct val="90000"/>
              </a:lnSpc>
              <a:spcBef>
                <a:spcPts val="1200"/>
              </a:spcBef>
              <a:spcAft>
                <a:spcPts val="0"/>
              </a:spcAft>
              <a:buSzPts val="2000"/>
              <a:buNone/>
            </a:pPr>
            <a:endParaRPr/>
          </a:p>
        </p:txBody>
      </p:sp>
      <p:sp>
        <p:nvSpPr>
          <p:cNvPr id="552" name="Google Shape;552;p55"/>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33</a:t>
            </a:fld>
            <a:endParaRPr/>
          </a:p>
        </p:txBody>
      </p:sp>
      <p:sp>
        <p:nvSpPr>
          <p:cNvPr id="553" name="Google Shape;553;p55"/>
          <p:cNvSpPr txBox="1"/>
          <p:nvPr/>
        </p:nvSpPr>
        <p:spPr>
          <a:xfrm>
            <a:off x="6751582" y="6334780"/>
            <a:ext cx="609337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Sommerville Ian,  Capítulo 5, Ingeniería de Software, Addison-Wesley 2011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3"/>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Bibliografía</a:t>
            </a:r>
            <a:endParaRPr/>
          </a:p>
        </p:txBody>
      </p:sp>
      <p:sp>
        <p:nvSpPr>
          <p:cNvPr id="559" name="Google Shape;559;p23"/>
          <p:cNvSpPr txBox="1">
            <a:spLocks noGrp="1"/>
          </p:cNvSpPr>
          <p:nvPr>
            <p:ph type="body" idx="1"/>
          </p:nvPr>
        </p:nvSpPr>
        <p:spPr>
          <a:xfrm>
            <a:off x="623392" y="1988840"/>
            <a:ext cx="10105123" cy="3744416"/>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solidFill>
                  <a:schemeClr val="dk1"/>
                </a:solidFill>
              </a:rPr>
              <a:t>Libros Utilizados en la Teoría </a:t>
            </a:r>
            <a:endParaRPr/>
          </a:p>
          <a:p>
            <a:pPr marL="914400" lvl="1" indent="-342900" algn="l" rtl="0">
              <a:lnSpc>
                <a:spcPct val="90000"/>
              </a:lnSpc>
              <a:spcBef>
                <a:spcPts val="200"/>
              </a:spcBef>
              <a:spcAft>
                <a:spcPts val="0"/>
              </a:spcAft>
              <a:buSzPts val="1800"/>
              <a:buChar char="◦"/>
            </a:pPr>
            <a:r>
              <a:rPr lang="es-ES" sz="2000">
                <a:solidFill>
                  <a:schemeClr val="dk1"/>
                </a:solidFill>
              </a:rPr>
              <a:t>Pfleeger, Capítulo 4 , Ingeniería de Software, Pearson-Prentice Hall 2002 </a:t>
            </a:r>
            <a:endParaRPr/>
          </a:p>
          <a:p>
            <a:pPr marL="914400" lvl="1" indent="-342900" algn="l" rtl="0">
              <a:lnSpc>
                <a:spcPct val="90000"/>
              </a:lnSpc>
              <a:spcBef>
                <a:spcPts val="200"/>
              </a:spcBef>
              <a:spcAft>
                <a:spcPts val="0"/>
              </a:spcAft>
              <a:buSzPts val="1800"/>
              <a:buChar char="◦"/>
            </a:pPr>
            <a:r>
              <a:rPr lang="es-ES" sz="2000">
                <a:solidFill>
                  <a:schemeClr val="dk1"/>
                </a:solidFill>
              </a:rPr>
              <a:t>Sommerville Ian,  Capítulo 5, Ingeniería de Software, Addison-Wesley 2011</a:t>
            </a:r>
            <a:endParaRPr/>
          </a:p>
          <a:p>
            <a:pPr marL="914400" lvl="1" indent="-228600" algn="l" rtl="0">
              <a:lnSpc>
                <a:spcPct val="90000"/>
              </a:lnSpc>
              <a:spcBef>
                <a:spcPts val="200"/>
              </a:spcBef>
              <a:spcAft>
                <a:spcPts val="0"/>
              </a:spcAft>
              <a:buSzPts val="1800"/>
              <a:buNone/>
            </a:pPr>
            <a:endParaRPr sz="2000">
              <a:solidFill>
                <a:schemeClr val="dk1"/>
              </a:solidFill>
            </a:endParaRPr>
          </a:p>
          <a:p>
            <a:pPr marL="457200" lvl="0" indent="-228600" algn="l" rtl="0">
              <a:lnSpc>
                <a:spcPct val="90000"/>
              </a:lnSpc>
              <a:spcBef>
                <a:spcPts val="1200"/>
              </a:spcBef>
              <a:spcAft>
                <a:spcPts val="0"/>
              </a:spcAft>
              <a:buSzPts val="2000"/>
              <a:buNone/>
            </a:pPr>
            <a:endParaRPr sz="2400">
              <a:solidFill>
                <a:schemeClr val="dk1"/>
              </a:solidFill>
            </a:endParaRPr>
          </a:p>
          <a:p>
            <a:pPr marL="457200" lvl="0" indent="-228600" algn="l" rtl="0">
              <a:lnSpc>
                <a:spcPct val="90000"/>
              </a:lnSpc>
              <a:spcBef>
                <a:spcPts val="1200"/>
              </a:spcBef>
              <a:spcAft>
                <a:spcPts val="0"/>
              </a:spcAft>
              <a:buSzPts val="2000"/>
              <a:buNone/>
            </a:pPr>
            <a:endParaRPr sz="2400">
              <a:solidFill>
                <a:schemeClr val="dk1"/>
              </a:solidFill>
            </a:endParaRPr>
          </a:p>
          <a:p>
            <a:pPr marL="914400" lvl="1" indent="-228600" algn="l" rtl="0">
              <a:lnSpc>
                <a:spcPct val="90000"/>
              </a:lnSpc>
              <a:spcBef>
                <a:spcPts val="200"/>
              </a:spcBef>
              <a:spcAft>
                <a:spcPts val="0"/>
              </a:spcAft>
              <a:buSzPts val="1800"/>
              <a:buNone/>
            </a:pPr>
            <a:endParaRPr sz="2000">
              <a:solidFill>
                <a:schemeClr val="dk1"/>
              </a:solidFill>
            </a:endParaRPr>
          </a:p>
        </p:txBody>
      </p:sp>
      <p:sp>
        <p:nvSpPr>
          <p:cNvPr id="560" name="Google Shape;560;p23"/>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5"/>
          <p:cNvSpPr txBox="1">
            <a:spLocks noGrp="1"/>
          </p:cNvSpPr>
          <p:nvPr>
            <p:ph type="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sz="7200"/>
              <a:t>DTE</a:t>
            </a:r>
            <a:br>
              <a:rPr lang="es-ES" sz="7200"/>
            </a:br>
            <a:endParaRPr sz="7200"/>
          </a:p>
        </p:txBody>
      </p:sp>
      <p:sp>
        <p:nvSpPr>
          <p:cNvPr id="233" name="Google Shape;233;p5"/>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195"/>
              </a:spcBef>
              <a:spcAft>
                <a:spcPts val="0"/>
              </a:spcAft>
              <a:buSzPts val="2400"/>
              <a:buNone/>
            </a:pPr>
            <a:endParaRPr/>
          </a:p>
        </p:txBody>
      </p:sp>
      <p:sp>
        <p:nvSpPr>
          <p:cNvPr id="234" name="Google Shape;234;p5"/>
          <p:cNvSpPr txBox="1">
            <a:spLocks noGrp="1"/>
          </p:cNvSpPr>
          <p:nvPr>
            <p:ph type="ftr" idx="11"/>
          </p:nvPr>
        </p:nvSpPr>
        <p:spPr>
          <a:xfrm>
            <a:off x="3686185" y="6459787"/>
            <a:ext cx="4822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s-ES"/>
              <a:t>Ingeniería de Software I </a:t>
            </a:r>
            <a:endParaRPr/>
          </a:p>
        </p:txBody>
      </p:sp>
      <p:sp>
        <p:nvSpPr>
          <p:cNvPr id="235" name="Google Shape;235;p5"/>
          <p:cNvSpPr txBox="1">
            <a:spLocks noGrp="1"/>
          </p:cNvSpPr>
          <p:nvPr>
            <p:ph type="sldNum" idx="12"/>
          </p:nvPr>
        </p:nvSpPr>
        <p:spPr>
          <a:xfrm>
            <a:off x="9900459" y="6459787"/>
            <a:ext cx="1311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ES"/>
              <a:t>4</a:t>
            </a:fld>
            <a:endParaRPr/>
          </a:p>
        </p:txBody>
      </p:sp>
      <p:pic>
        <p:nvPicPr>
          <p:cNvPr id="236" name="Google Shape;236;p5"/>
          <p:cNvPicPr preferRelativeResize="0"/>
          <p:nvPr/>
        </p:nvPicPr>
        <p:blipFill rotWithShape="1">
          <a:blip r:embed="rId3">
            <a:alphaModFix/>
          </a:blip>
          <a:srcRect/>
          <a:stretch/>
        </p:blipFill>
        <p:spPr>
          <a:xfrm>
            <a:off x="5793825" y="0"/>
            <a:ext cx="5889101" cy="58891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6" descr="a175b"/>
          <p:cNvPicPr preferRelativeResize="0"/>
          <p:nvPr/>
        </p:nvPicPr>
        <p:blipFill rotWithShape="1">
          <a:blip r:embed="rId3">
            <a:alphaModFix/>
          </a:blip>
          <a:srcRect/>
          <a:stretch/>
        </p:blipFill>
        <p:spPr>
          <a:xfrm>
            <a:off x="5591944" y="3717032"/>
            <a:ext cx="4560168" cy="2100077"/>
          </a:xfrm>
          <a:prstGeom prst="rect">
            <a:avLst/>
          </a:prstGeom>
          <a:noFill/>
          <a:ln>
            <a:noFill/>
          </a:ln>
        </p:spPr>
      </p:pic>
      <p:sp>
        <p:nvSpPr>
          <p:cNvPr id="242" name="Google Shape;242;p6"/>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43" name="Google Shape;243;p6"/>
          <p:cNvSpPr txBox="1">
            <a:spLocks noGrp="1"/>
          </p:cNvSpPr>
          <p:nvPr>
            <p:ph type="body" idx="1"/>
          </p:nvPr>
        </p:nvSpPr>
        <p:spPr>
          <a:xfrm>
            <a:off x="527381" y="1772816"/>
            <a:ext cx="10858576" cy="4464496"/>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400"/>
              <a:t>Máquinas de Estado Finito</a:t>
            </a:r>
            <a:endParaRPr/>
          </a:p>
          <a:p>
            <a:pPr marL="914400" lvl="1" indent="-342900" algn="l" rtl="0">
              <a:lnSpc>
                <a:spcPct val="90000"/>
              </a:lnSpc>
              <a:spcBef>
                <a:spcPts val="200"/>
              </a:spcBef>
              <a:spcAft>
                <a:spcPts val="0"/>
              </a:spcAft>
              <a:buSzPts val="1800"/>
              <a:buChar char="◦"/>
            </a:pPr>
            <a:r>
              <a:rPr lang="es-ES" sz="2400"/>
              <a:t>Describe al sistema como un conjunto de estados donde el sistema reacciona a ciertos eventos posibles (externos o internos). </a:t>
            </a:r>
            <a:endParaRPr/>
          </a:p>
          <a:p>
            <a:pPr marL="457200" lvl="0" indent="-355600" algn="l" rtl="0">
              <a:lnSpc>
                <a:spcPct val="90000"/>
              </a:lnSpc>
              <a:spcBef>
                <a:spcPts val="1200"/>
              </a:spcBef>
              <a:spcAft>
                <a:spcPts val="0"/>
              </a:spcAft>
              <a:buSzPts val="2000"/>
              <a:buChar char=" "/>
            </a:pPr>
            <a:r>
              <a:rPr lang="es-ES" sz="2400"/>
              <a:t>f(Si, Cj) = Sk</a:t>
            </a:r>
            <a:endParaRPr sz="2400"/>
          </a:p>
          <a:p>
            <a:pPr marL="914400" lvl="1" indent="-342900" algn="l" rtl="0">
              <a:lnSpc>
                <a:spcPct val="90000"/>
              </a:lnSpc>
              <a:spcBef>
                <a:spcPts val="200"/>
              </a:spcBef>
              <a:spcAft>
                <a:spcPts val="0"/>
              </a:spcAft>
              <a:buSzPts val="1800"/>
              <a:buChar char="◦"/>
            </a:pPr>
            <a:r>
              <a:rPr lang="es-ES" sz="2400"/>
              <a:t> Al estar en el estado Si, la ocurrencia de la condición Cj hace que el sistema cambie al estado Sk.</a:t>
            </a:r>
            <a:endParaRPr/>
          </a:p>
          <a:p>
            <a:pPr marL="457200" lvl="0" indent="-228600" algn="l" rtl="0">
              <a:lnSpc>
                <a:spcPct val="90000"/>
              </a:lnSpc>
              <a:spcBef>
                <a:spcPts val="1200"/>
              </a:spcBef>
              <a:spcAft>
                <a:spcPts val="0"/>
              </a:spcAft>
              <a:buSzPts val="2000"/>
              <a:buNone/>
            </a:pPr>
            <a:endParaRPr/>
          </a:p>
        </p:txBody>
      </p:sp>
      <p:sp>
        <p:nvSpPr>
          <p:cNvPr id="244" name="Google Shape;244;p6"/>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animEffect transition="in" filter="fade">
                                      <p:cBhvr>
                                        <p:cTn id="7" dur="2000"/>
                                        <p:tgtEl>
                                          <p:spTgt spid="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
                                            <p:txEl>
                                              <p:pRg st="1" end="1"/>
                                            </p:txEl>
                                          </p:spTgt>
                                        </p:tgtEl>
                                        <p:attrNameLst>
                                          <p:attrName>style.visibility</p:attrName>
                                        </p:attrNameLst>
                                      </p:cBhvr>
                                      <p:to>
                                        <p:strVal val="visible"/>
                                      </p:to>
                                    </p:set>
                                    <p:animEffect transition="in" filter="fade">
                                      <p:cBhvr>
                                        <p:cTn id="12" dur="2000"/>
                                        <p:tgtEl>
                                          <p:spTgt spid="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xEl>
                                              <p:pRg st="2" end="2"/>
                                            </p:txEl>
                                          </p:spTgt>
                                        </p:tgtEl>
                                        <p:attrNameLst>
                                          <p:attrName>style.visibility</p:attrName>
                                        </p:attrNameLst>
                                      </p:cBhvr>
                                      <p:to>
                                        <p:strVal val="visible"/>
                                      </p:to>
                                    </p:set>
                                    <p:animEffect transition="in" filter="fade">
                                      <p:cBhvr>
                                        <p:cTn id="17" dur="2000"/>
                                        <p:tgtEl>
                                          <p:spTgt spid="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3">
                                            <p:txEl>
                                              <p:pRg st="3" end="3"/>
                                            </p:txEl>
                                          </p:spTgt>
                                        </p:tgtEl>
                                        <p:attrNameLst>
                                          <p:attrName>style.visibility</p:attrName>
                                        </p:attrNameLst>
                                      </p:cBhvr>
                                      <p:to>
                                        <p:strVal val="visible"/>
                                      </p:to>
                                    </p:set>
                                    <p:animEffect transition="in" filter="fade">
                                      <p:cBhvr>
                                        <p:cTn id="22" dur="2000"/>
                                        <p:tgtEl>
                                          <p:spTgt spid="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3">
                                            <p:txEl>
                                              <p:pRg st="4" end="4"/>
                                            </p:txEl>
                                          </p:spTgt>
                                        </p:tgtEl>
                                        <p:attrNameLst>
                                          <p:attrName>style.visibility</p:attrName>
                                        </p:attrNameLst>
                                      </p:cBhvr>
                                      <p:to>
                                        <p:strVal val="visible"/>
                                      </p:to>
                                    </p:set>
                                    <p:animEffect transition="in" filter="fade">
                                      <p:cBhvr>
                                        <p:cTn id="27" dur="2000"/>
                                        <p:tgtEl>
                                          <p:spTgt spid="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50" name="Google Shape;250;p7"/>
          <p:cNvSpPr txBox="1">
            <a:spLocks noGrp="1"/>
          </p:cNvSpPr>
          <p:nvPr>
            <p:ph type="body" idx="1"/>
          </p:nvPr>
        </p:nvSpPr>
        <p:spPr>
          <a:xfrm>
            <a:off x="527381" y="1844824"/>
            <a:ext cx="10858576" cy="4392488"/>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Máquinas de Estado Finito</a:t>
            </a:r>
            <a:endParaRPr/>
          </a:p>
          <a:p>
            <a:pPr marL="457200" lvl="0" indent="-228600" algn="l" rtl="0">
              <a:lnSpc>
                <a:spcPct val="90000"/>
              </a:lnSpc>
              <a:spcBef>
                <a:spcPts val="1200"/>
              </a:spcBef>
              <a:spcAft>
                <a:spcPts val="0"/>
              </a:spcAft>
              <a:buSzPts val="2000"/>
              <a:buNone/>
            </a:pPr>
            <a:endParaRPr/>
          </a:p>
        </p:txBody>
      </p:sp>
      <p:sp>
        <p:nvSpPr>
          <p:cNvPr id="251" name="Google Shape;251;p7"/>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6</a:t>
            </a:fld>
            <a:endParaRPr/>
          </a:p>
        </p:txBody>
      </p:sp>
      <p:pic>
        <p:nvPicPr>
          <p:cNvPr id="252" name="Google Shape;252;p7" descr="a175b"/>
          <p:cNvPicPr preferRelativeResize="0"/>
          <p:nvPr/>
        </p:nvPicPr>
        <p:blipFill rotWithShape="1">
          <a:blip r:embed="rId3">
            <a:alphaModFix/>
          </a:blip>
          <a:srcRect/>
          <a:stretch/>
        </p:blipFill>
        <p:spPr>
          <a:xfrm>
            <a:off x="2063552" y="2636913"/>
            <a:ext cx="4968552" cy="2288149"/>
          </a:xfrm>
          <a:prstGeom prst="rect">
            <a:avLst/>
          </a:prstGeom>
          <a:noFill/>
          <a:ln>
            <a:noFill/>
          </a:ln>
        </p:spPr>
      </p:pic>
      <p:sp>
        <p:nvSpPr>
          <p:cNvPr id="253" name="Google Shape;253;p7"/>
          <p:cNvSpPr/>
          <p:nvPr/>
        </p:nvSpPr>
        <p:spPr>
          <a:xfrm>
            <a:off x="8184232" y="2636912"/>
            <a:ext cx="1872208"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f(S1, 0) = S2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f(S1, 1) = 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f(S2, 0) = S2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f(S2, 1) = 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f(S3, 0) = 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f(S3, 1) = S3</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2000"/>
                                        <p:tgtEl>
                                          <p:spTgt spid="2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0">
                                            <p:txEl>
                                              <p:pRg st="1" end="1"/>
                                            </p:txEl>
                                          </p:spTgt>
                                        </p:tgtEl>
                                        <p:attrNameLst>
                                          <p:attrName>style.visibility</p:attrName>
                                        </p:attrNameLst>
                                      </p:cBhvr>
                                      <p:to>
                                        <p:strVal val="visible"/>
                                      </p:to>
                                    </p:set>
                                    <p:animEffect transition="in" filter="fade">
                                      <p:cBhvr>
                                        <p:cTn id="12" dur="2000"/>
                                        <p:tgtEl>
                                          <p:spTgt spid="2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3">
                                            <p:txEl>
                                              <p:pRg st="0" end="0"/>
                                            </p:txEl>
                                          </p:spTgt>
                                        </p:tgtEl>
                                        <p:attrNameLst>
                                          <p:attrName>style.visibility</p:attrName>
                                        </p:attrNameLst>
                                      </p:cBhvr>
                                      <p:to>
                                        <p:strVal val="visible"/>
                                      </p:to>
                                    </p:set>
                                    <p:animEffect transition="in" filter="fade">
                                      <p:cBhvr>
                                        <p:cTn id="21" dur="2000"/>
                                        <p:tgtEl>
                                          <p:spTgt spid="25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3">
                                            <p:txEl>
                                              <p:pRg st="1" end="1"/>
                                            </p:txEl>
                                          </p:spTgt>
                                        </p:tgtEl>
                                        <p:attrNameLst>
                                          <p:attrName>style.visibility</p:attrName>
                                        </p:attrNameLst>
                                      </p:cBhvr>
                                      <p:to>
                                        <p:strVal val="visible"/>
                                      </p:to>
                                    </p:set>
                                    <p:animEffect transition="in" filter="fade">
                                      <p:cBhvr>
                                        <p:cTn id="26" dur="2000"/>
                                        <p:tgtEl>
                                          <p:spTgt spid="25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3">
                                            <p:txEl>
                                              <p:pRg st="2" end="2"/>
                                            </p:txEl>
                                          </p:spTgt>
                                        </p:tgtEl>
                                        <p:attrNameLst>
                                          <p:attrName>style.visibility</p:attrName>
                                        </p:attrNameLst>
                                      </p:cBhvr>
                                      <p:to>
                                        <p:strVal val="visible"/>
                                      </p:to>
                                    </p:set>
                                    <p:animEffect transition="in" filter="fade">
                                      <p:cBhvr>
                                        <p:cTn id="31" dur="2000"/>
                                        <p:tgtEl>
                                          <p:spTgt spid="25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3">
                                            <p:txEl>
                                              <p:pRg st="3" end="3"/>
                                            </p:txEl>
                                          </p:spTgt>
                                        </p:tgtEl>
                                        <p:attrNameLst>
                                          <p:attrName>style.visibility</p:attrName>
                                        </p:attrNameLst>
                                      </p:cBhvr>
                                      <p:to>
                                        <p:strVal val="visible"/>
                                      </p:to>
                                    </p:set>
                                    <p:animEffect transition="in" filter="fade">
                                      <p:cBhvr>
                                        <p:cTn id="36" dur="2000"/>
                                        <p:tgtEl>
                                          <p:spTgt spid="25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3">
                                            <p:txEl>
                                              <p:pRg st="4" end="4"/>
                                            </p:txEl>
                                          </p:spTgt>
                                        </p:tgtEl>
                                        <p:attrNameLst>
                                          <p:attrName>style.visibility</p:attrName>
                                        </p:attrNameLst>
                                      </p:cBhvr>
                                      <p:to>
                                        <p:strVal val="visible"/>
                                      </p:to>
                                    </p:set>
                                    <p:animEffect transition="in" filter="fade">
                                      <p:cBhvr>
                                        <p:cTn id="41" dur="2000"/>
                                        <p:tgtEl>
                                          <p:spTgt spid="25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3">
                                            <p:txEl>
                                              <p:pRg st="5" end="5"/>
                                            </p:txEl>
                                          </p:spTgt>
                                        </p:tgtEl>
                                        <p:attrNameLst>
                                          <p:attrName>style.visibility</p:attrName>
                                        </p:attrNameLst>
                                      </p:cBhvr>
                                      <p:to>
                                        <p:strVal val="visible"/>
                                      </p:to>
                                    </p:set>
                                    <p:animEffect transition="in" filter="fade">
                                      <p:cBhvr>
                                        <p:cTn id="46" dur="2000"/>
                                        <p:tgtEl>
                                          <p:spTgt spid="25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8"/>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59" name="Google Shape;259;p8"/>
          <p:cNvSpPr txBox="1">
            <a:spLocks noGrp="1"/>
          </p:cNvSpPr>
          <p:nvPr>
            <p:ph type="body" idx="1"/>
          </p:nvPr>
        </p:nvSpPr>
        <p:spPr>
          <a:xfrm>
            <a:off x="527381" y="1844824"/>
            <a:ext cx="10858576" cy="4392488"/>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a:t>Máquinas de Estado Finito</a:t>
            </a:r>
            <a:endParaRPr/>
          </a:p>
        </p:txBody>
      </p:sp>
      <p:sp>
        <p:nvSpPr>
          <p:cNvPr id="260" name="Google Shape;260;p8"/>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7</a:t>
            </a:fld>
            <a:endParaRPr/>
          </a:p>
        </p:txBody>
      </p:sp>
      <p:pic>
        <p:nvPicPr>
          <p:cNvPr id="261" name="Google Shape;261;p8"/>
          <p:cNvPicPr preferRelativeResize="0"/>
          <p:nvPr/>
        </p:nvPicPr>
        <p:blipFill rotWithShape="1">
          <a:blip r:embed="rId3">
            <a:alphaModFix/>
          </a:blip>
          <a:srcRect t="26495"/>
          <a:stretch/>
        </p:blipFill>
        <p:spPr>
          <a:xfrm>
            <a:off x="2927648" y="3068960"/>
            <a:ext cx="6000750" cy="2397200"/>
          </a:xfrm>
          <a:prstGeom prst="rect">
            <a:avLst/>
          </a:prstGeom>
          <a:noFill/>
          <a:ln>
            <a:noFill/>
          </a:ln>
        </p:spPr>
      </p:pic>
      <p:sp>
        <p:nvSpPr>
          <p:cNvPr id="262" name="Google Shape;262;p8"/>
          <p:cNvSpPr/>
          <p:nvPr/>
        </p:nvSpPr>
        <p:spPr>
          <a:xfrm>
            <a:off x="2063552" y="3068960"/>
            <a:ext cx="1296144" cy="39662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20000" y="120000"/>
                </a:lnTo>
                <a:lnTo>
                  <a:pt x="123720" y="235466"/>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Estados</a:t>
            </a:r>
            <a:endParaRPr sz="1400" b="0" i="0" u="none" strike="noStrike" cap="none">
              <a:solidFill>
                <a:schemeClr val="lt1"/>
              </a:solidFill>
              <a:latin typeface="Arial"/>
              <a:ea typeface="Arial"/>
              <a:cs typeface="Arial"/>
              <a:sym typeface="Arial"/>
            </a:endParaRPr>
          </a:p>
        </p:txBody>
      </p:sp>
      <p:sp>
        <p:nvSpPr>
          <p:cNvPr id="263" name="Google Shape;263;p8"/>
          <p:cNvSpPr/>
          <p:nvPr/>
        </p:nvSpPr>
        <p:spPr>
          <a:xfrm>
            <a:off x="9192344" y="3789040"/>
            <a:ext cx="1475656" cy="39662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20000" y="120000"/>
                </a:lnTo>
                <a:lnTo>
                  <a:pt x="-78155" y="380178"/>
                </a:lnTo>
              </a:path>
            </a:pathLst>
          </a:custGeom>
          <a:solidFill>
            <a:schemeClr val="accent1"/>
          </a:solidFill>
          <a:ln w="25400" cap="flat" cmpd="sng">
            <a:solidFill>
              <a:srgbClr val="3D73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Arial"/>
                <a:ea typeface="Arial"/>
                <a:cs typeface="Arial"/>
                <a:sym typeface="Arial"/>
              </a:rPr>
              <a:t>Transiciones </a:t>
            </a:r>
            <a:endParaRPr sz="1400" b="0" i="0" u="none" strike="noStrike" cap="none">
              <a:solidFill>
                <a:schemeClr val="lt1"/>
              </a:solidFill>
              <a:latin typeface="Arial"/>
              <a:ea typeface="Arial"/>
              <a:cs typeface="Arial"/>
              <a:sym typeface="Arial"/>
            </a:endParaRPr>
          </a:p>
        </p:txBody>
      </p:sp>
      <p:pic>
        <p:nvPicPr>
          <p:cNvPr id="264" name="Google Shape;264;p8" descr="http://tv-hifi.info/wp-content/uploads/2012/07/tv-hifi.jpg"/>
          <p:cNvPicPr preferRelativeResize="0"/>
          <p:nvPr/>
        </p:nvPicPr>
        <p:blipFill rotWithShape="1">
          <a:blip r:embed="rId4">
            <a:alphaModFix/>
          </a:blip>
          <a:srcRect l="11380" t="25849" r="11693" b="14724"/>
          <a:stretch/>
        </p:blipFill>
        <p:spPr>
          <a:xfrm>
            <a:off x="3031998" y="2421048"/>
            <a:ext cx="2106110" cy="585722"/>
          </a:xfrm>
          <a:prstGeom prst="rect">
            <a:avLst/>
          </a:prstGeom>
          <a:noFill/>
          <a:ln>
            <a:noFill/>
          </a:ln>
        </p:spPr>
      </p:pic>
      <p:sp>
        <p:nvSpPr>
          <p:cNvPr id="265" name="Google Shape;265;p8"/>
          <p:cNvSpPr txBox="1"/>
          <p:nvPr/>
        </p:nvSpPr>
        <p:spPr>
          <a:xfrm>
            <a:off x="5384342" y="2325297"/>
            <a:ext cx="4608512"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El  DVD pasa por diferentes estados, dependiendo de lo que “escucha” del control remoto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9"/>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71" name="Google Shape;271;p9"/>
          <p:cNvSpPr txBox="1">
            <a:spLocks noGrp="1"/>
          </p:cNvSpPr>
          <p:nvPr>
            <p:ph type="body" idx="1"/>
          </p:nvPr>
        </p:nvSpPr>
        <p:spPr>
          <a:xfrm>
            <a:off x="527381" y="1916832"/>
            <a:ext cx="10858576" cy="4320480"/>
          </a:xfrm>
          <a:prstGeom prst="rect">
            <a:avLst/>
          </a:prstGeom>
          <a:noFill/>
          <a:ln>
            <a:noFill/>
          </a:ln>
        </p:spPr>
        <p:txBody>
          <a:bodyPr spcFirstLastPara="1" wrap="square" lIns="0" tIns="45700" rIns="0" bIns="45700" anchor="t" anchorCtr="0">
            <a:normAutofit/>
          </a:bodyPr>
          <a:lstStyle/>
          <a:p>
            <a:pPr marL="457200" lvl="0" indent="-355600" algn="l" rtl="0">
              <a:lnSpc>
                <a:spcPct val="90000"/>
              </a:lnSpc>
              <a:spcBef>
                <a:spcPts val="1200"/>
              </a:spcBef>
              <a:spcAft>
                <a:spcPts val="0"/>
              </a:spcAft>
              <a:buSzPts val="2000"/>
              <a:buChar char=" "/>
            </a:pPr>
            <a:r>
              <a:rPr lang="es-ES" sz="2800"/>
              <a:t>Máquinas de Estado Finito</a:t>
            </a:r>
            <a:endParaRPr/>
          </a:p>
          <a:p>
            <a:pPr marL="457200" lvl="0" indent="-228600" algn="l" rtl="0">
              <a:lnSpc>
                <a:spcPct val="90000"/>
              </a:lnSpc>
              <a:spcBef>
                <a:spcPts val="1200"/>
              </a:spcBef>
              <a:spcAft>
                <a:spcPts val="0"/>
              </a:spcAft>
              <a:buSzPts val="2000"/>
              <a:buNone/>
            </a:pPr>
            <a:endParaRPr/>
          </a:p>
        </p:txBody>
      </p:sp>
      <p:sp>
        <p:nvSpPr>
          <p:cNvPr id="272" name="Google Shape;272;p9"/>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8</a:t>
            </a:fld>
            <a:endParaRPr/>
          </a:p>
        </p:txBody>
      </p:sp>
      <p:pic>
        <p:nvPicPr>
          <p:cNvPr id="273" name="Google Shape;273;p9"/>
          <p:cNvPicPr preferRelativeResize="0"/>
          <p:nvPr/>
        </p:nvPicPr>
        <p:blipFill rotWithShape="1">
          <a:blip r:embed="rId3">
            <a:alphaModFix/>
          </a:blip>
          <a:srcRect t="27094"/>
          <a:stretch/>
        </p:blipFill>
        <p:spPr>
          <a:xfrm>
            <a:off x="1797792" y="2682902"/>
            <a:ext cx="6000750" cy="2325192"/>
          </a:xfrm>
          <a:prstGeom prst="rect">
            <a:avLst/>
          </a:prstGeom>
          <a:noFill/>
          <a:ln>
            <a:noFill/>
          </a:ln>
        </p:spPr>
      </p:pic>
      <p:sp>
        <p:nvSpPr>
          <p:cNvPr id="274" name="Google Shape;274;p9"/>
          <p:cNvSpPr/>
          <p:nvPr/>
        </p:nvSpPr>
        <p:spPr>
          <a:xfrm>
            <a:off x="8571782" y="2348882"/>
            <a:ext cx="1700683" cy="378565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f(A,   ) = B</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f(B,   ) = 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f(B,    ) = C</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f(C,   ) = B</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 f(C,   ) = 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A: esperando</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B: mostrando</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000"/>
              <a:buFont typeface="Arial"/>
              <a:buNone/>
            </a:pPr>
            <a:r>
              <a:rPr lang="es-ES" sz="2000" b="0" i="0" u="none" strike="noStrike" cap="none">
                <a:solidFill>
                  <a:srgbClr val="000000"/>
                </a:solidFill>
                <a:latin typeface="Arial"/>
                <a:ea typeface="Arial"/>
                <a:cs typeface="Arial"/>
                <a:sym typeface="Arial"/>
              </a:rPr>
              <a:t>C: pausa</a:t>
            </a:r>
            <a:endParaRPr sz="1400" b="0" i="0" u="none" strike="noStrike" cap="none">
              <a:solidFill>
                <a:srgbClr val="000000"/>
              </a:solidFill>
              <a:latin typeface="Arial"/>
              <a:ea typeface="Arial"/>
              <a:cs typeface="Arial"/>
              <a:sym typeface="Arial"/>
            </a:endParaRPr>
          </a:p>
        </p:txBody>
      </p:sp>
      <p:sp>
        <p:nvSpPr>
          <p:cNvPr id="275" name="Google Shape;275;p9"/>
          <p:cNvSpPr/>
          <p:nvPr/>
        </p:nvSpPr>
        <p:spPr>
          <a:xfrm rot="5181014">
            <a:off x="9110737" y="2536999"/>
            <a:ext cx="147638" cy="215900"/>
          </a:xfrm>
          <a:prstGeom prst="triangle">
            <a:avLst>
              <a:gd name="adj" fmla="val 50000"/>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9"/>
          <p:cNvSpPr/>
          <p:nvPr/>
        </p:nvSpPr>
        <p:spPr>
          <a:xfrm>
            <a:off x="9143282" y="3063256"/>
            <a:ext cx="142875" cy="200025"/>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7" name="Google Shape;277;p9"/>
          <p:cNvSpPr/>
          <p:nvPr/>
        </p:nvSpPr>
        <p:spPr>
          <a:xfrm>
            <a:off x="9214720" y="3491881"/>
            <a:ext cx="46037" cy="214313"/>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8" name="Google Shape;278;p9"/>
          <p:cNvSpPr/>
          <p:nvPr/>
        </p:nvSpPr>
        <p:spPr>
          <a:xfrm>
            <a:off x="9286156" y="3491881"/>
            <a:ext cx="71438" cy="214313"/>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9"/>
          <p:cNvSpPr/>
          <p:nvPr/>
        </p:nvSpPr>
        <p:spPr>
          <a:xfrm rot="5137732" flipH="1">
            <a:off x="9140107" y="3933206"/>
            <a:ext cx="149225" cy="133350"/>
          </a:xfrm>
          <a:prstGeom prst="triangle">
            <a:avLst>
              <a:gd name="adj" fmla="val 50000"/>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9"/>
          <p:cNvSpPr/>
          <p:nvPr/>
        </p:nvSpPr>
        <p:spPr>
          <a:xfrm>
            <a:off x="9214720" y="4349131"/>
            <a:ext cx="142875" cy="200025"/>
          </a:xfrm>
          <a:prstGeom prst="rect">
            <a:avLst/>
          </a:prstGeom>
          <a:no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s-ES"/>
              <a:t>Técnicas de Especificación de Requerimientos Dinámicas</a:t>
            </a:r>
            <a:endParaRPr/>
          </a:p>
        </p:txBody>
      </p:sp>
      <p:sp>
        <p:nvSpPr>
          <p:cNvPr id="286" name="Google Shape;286;p10"/>
          <p:cNvSpPr txBox="1">
            <a:spLocks noGrp="1"/>
          </p:cNvSpPr>
          <p:nvPr>
            <p:ph type="body" idx="1"/>
          </p:nvPr>
        </p:nvSpPr>
        <p:spPr>
          <a:xfrm>
            <a:off x="837553" y="1881364"/>
            <a:ext cx="10393155" cy="4176464"/>
          </a:xfrm>
          <a:prstGeom prst="rect">
            <a:avLst/>
          </a:prstGeom>
          <a:noFill/>
          <a:ln>
            <a:noFill/>
          </a:ln>
        </p:spPr>
        <p:txBody>
          <a:bodyPr spcFirstLastPara="1" wrap="square" lIns="0" tIns="45700" rIns="0" bIns="45700" anchor="t" anchorCtr="0">
            <a:normAutofit lnSpcReduction="10000"/>
          </a:bodyPr>
          <a:lstStyle/>
          <a:p>
            <a:pPr marL="457200" lvl="0" indent="-355600" algn="l" rtl="0">
              <a:lnSpc>
                <a:spcPct val="90000"/>
              </a:lnSpc>
              <a:spcBef>
                <a:spcPts val="1200"/>
              </a:spcBef>
              <a:spcAft>
                <a:spcPts val="0"/>
              </a:spcAft>
              <a:buSzPts val="2000"/>
              <a:buChar char=" "/>
            </a:pPr>
            <a:r>
              <a:rPr lang="es-ES" sz="3200"/>
              <a:t>Máquinas de Estado Finito</a:t>
            </a:r>
            <a:endParaRPr/>
          </a:p>
          <a:p>
            <a:pPr marL="914400" lvl="1" indent="-342900" algn="l" rtl="0">
              <a:lnSpc>
                <a:spcPct val="90000"/>
              </a:lnSpc>
              <a:spcBef>
                <a:spcPts val="200"/>
              </a:spcBef>
              <a:spcAft>
                <a:spcPts val="0"/>
              </a:spcAft>
              <a:buSzPts val="1800"/>
              <a:buChar char="◦"/>
            </a:pPr>
            <a:r>
              <a:rPr lang="es-ES" sz="3200"/>
              <a:t>Definición formal</a:t>
            </a:r>
            <a:endParaRPr sz="3200"/>
          </a:p>
          <a:p>
            <a:pPr marL="1371600" lvl="2" indent="-317500" algn="l" rtl="0">
              <a:lnSpc>
                <a:spcPct val="90000"/>
              </a:lnSpc>
              <a:spcBef>
                <a:spcPts val="400"/>
              </a:spcBef>
              <a:spcAft>
                <a:spcPts val="0"/>
              </a:spcAft>
              <a:buSzPts val="1400"/>
              <a:buChar char="◦"/>
            </a:pPr>
            <a:r>
              <a:rPr lang="es-ES" sz="3200"/>
              <a:t>Formalmente, un autómata finito (AF) puede ser descrito como una  5-tupla (S,Σ,T,s,A)  donde:</a:t>
            </a:r>
            <a:endParaRPr/>
          </a:p>
          <a:p>
            <a:pPr marL="1828800" lvl="3" indent="-317500" algn="l" rtl="0">
              <a:lnSpc>
                <a:spcPct val="90000"/>
              </a:lnSpc>
              <a:spcBef>
                <a:spcPts val="400"/>
              </a:spcBef>
              <a:spcAft>
                <a:spcPts val="0"/>
              </a:spcAft>
              <a:buSzPts val="1400"/>
              <a:buChar char="◦"/>
            </a:pPr>
            <a:r>
              <a:rPr lang="es-ES" sz="2800"/>
              <a:t>Σ es un alfabeto; </a:t>
            </a:r>
            <a:endParaRPr/>
          </a:p>
          <a:p>
            <a:pPr marL="1828800" lvl="3" indent="-317500" algn="l" rtl="0">
              <a:lnSpc>
                <a:spcPct val="90000"/>
              </a:lnSpc>
              <a:spcBef>
                <a:spcPts val="400"/>
              </a:spcBef>
              <a:spcAft>
                <a:spcPts val="0"/>
              </a:spcAft>
              <a:buSzPts val="1400"/>
              <a:buChar char="◦"/>
            </a:pPr>
            <a:r>
              <a:rPr lang="es-ES" sz="2800"/>
              <a:t>S un conjunto de estados; </a:t>
            </a:r>
            <a:endParaRPr/>
          </a:p>
          <a:p>
            <a:pPr marL="1828800" lvl="3" indent="-317500" algn="l" rtl="0">
              <a:lnSpc>
                <a:spcPct val="90000"/>
              </a:lnSpc>
              <a:spcBef>
                <a:spcPts val="400"/>
              </a:spcBef>
              <a:spcAft>
                <a:spcPts val="0"/>
              </a:spcAft>
              <a:buSzPts val="1400"/>
              <a:buChar char="◦"/>
            </a:pPr>
            <a:r>
              <a:rPr lang="es-ES" sz="2800"/>
              <a:t>T es la función de transición; </a:t>
            </a:r>
            <a:endParaRPr/>
          </a:p>
          <a:p>
            <a:pPr marL="1828800" lvl="3" indent="-317500" algn="l" rtl="0">
              <a:lnSpc>
                <a:spcPct val="90000"/>
              </a:lnSpc>
              <a:spcBef>
                <a:spcPts val="400"/>
              </a:spcBef>
              <a:spcAft>
                <a:spcPts val="0"/>
              </a:spcAft>
              <a:buSzPts val="1400"/>
              <a:buChar char="◦"/>
            </a:pPr>
            <a:r>
              <a:rPr lang="es-ES" sz="2800"/>
              <a:t> s es el estado inicial; </a:t>
            </a:r>
            <a:endParaRPr/>
          </a:p>
          <a:p>
            <a:pPr marL="1828800" lvl="3" indent="-317500" algn="l" rtl="0">
              <a:lnSpc>
                <a:spcPct val="90000"/>
              </a:lnSpc>
              <a:spcBef>
                <a:spcPts val="400"/>
              </a:spcBef>
              <a:spcAft>
                <a:spcPts val="0"/>
              </a:spcAft>
              <a:buSzPts val="1400"/>
              <a:buChar char="◦"/>
            </a:pPr>
            <a:r>
              <a:rPr lang="es-ES" sz="2800"/>
              <a:t> A es un conjunto de estados de aceptación o finales. </a:t>
            </a:r>
            <a:endParaRPr sz="2000"/>
          </a:p>
          <a:p>
            <a:pPr marL="457200" lvl="0" indent="-228600" algn="l" rtl="0">
              <a:lnSpc>
                <a:spcPct val="90000"/>
              </a:lnSpc>
              <a:spcBef>
                <a:spcPts val="1200"/>
              </a:spcBef>
              <a:spcAft>
                <a:spcPts val="0"/>
              </a:spcAft>
              <a:buSzPts val="2000"/>
              <a:buNone/>
            </a:pPr>
            <a:endParaRPr sz="1600"/>
          </a:p>
          <a:p>
            <a:pPr marL="457200" lvl="0" indent="-228600" algn="l" rtl="0">
              <a:lnSpc>
                <a:spcPct val="90000"/>
              </a:lnSpc>
              <a:spcBef>
                <a:spcPts val="1200"/>
              </a:spcBef>
              <a:spcAft>
                <a:spcPts val="0"/>
              </a:spcAft>
              <a:buSzPts val="2000"/>
              <a:buNone/>
            </a:pPr>
            <a:endParaRPr sz="1600"/>
          </a:p>
        </p:txBody>
      </p:sp>
      <p:sp>
        <p:nvSpPr>
          <p:cNvPr id="287" name="Google Shape;287;p10"/>
          <p:cNvSpPr>
            <a:spLocks noGrp="1"/>
          </p:cNvSpPr>
          <p:nvPr>
            <p:ph type="sldNum" idx="12"/>
          </p:nvPr>
        </p:nvSpPr>
        <p:spPr>
          <a:xfrm>
            <a:off x="10879975" y="6470853"/>
            <a:ext cx="1312025" cy="365125"/>
          </a:xfrm>
          <a:prstGeom prst="bracketPair">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ES"/>
              <a:t>9</a:t>
            </a:fld>
            <a:endParaRPr/>
          </a:p>
        </p:txBody>
      </p:sp>
    </p:spTree>
  </p:cSld>
  <p:clrMapOvr>
    <a:masterClrMapping/>
  </p:clrMapOvr>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1922</Words>
  <Application>Microsoft Office PowerPoint</Application>
  <PresentationFormat>Panorámica</PresentationFormat>
  <Paragraphs>287</Paragraphs>
  <Slides>34</Slides>
  <Notes>34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34</vt:i4>
      </vt:variant>
    </vt:vector>
  </HeadingPairs>
  <TitlesOfParts>
    <vt:vector size="40" baseType="lpstr">
      <vt:lpstr>Tahoma</vt:lpstr>
      <vt:lpstr>Times New Roman</vt:lpstr>
      <vt:lpstr>Noto Sans Symbols</vt:lpstr>
      <vt:lpstr>Calibri</vt:lpstr>
      <vt:lpstr>Arial</vt:lpstr>
      <vt:lpstr>Retrospección</vt:lpstr>
      <vt:lpstr>Ingeniería de Software I </vt:lpstr>
      <vt:lpstr>Técnicas de Especificación de Requerimientos</vt:lpstr>
      <vt:lpstr>Técnicas de Especificación de Requerimientos</vt:lpstr>
      <vt:lpstr>DTE </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Técnicas de Especificación de Requerimientos Dinámicas</vt:lpstr>
      <vt:lpstr>Evento</vt:lpstr>
      <vt:lpstr>Transición</vt:lpstr>
      <vt:lpstr>Técnicas de Especificación de Requerimientos Dinámicas</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Técnicas de Especificación de Requerimientos Ejercicio DTE</vt:lpstr>
      <vt:lpstr>Ventajas del DTE</vt:lpstr>
      <vt:lpstr>Inconvenientes del DTE</vt:lpstr>
      <vt:lpstr>¿Cuándo usar DTE?</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Ariel</dc:creator>
  <cp:lastModifiedBy>Ro</cp:lastModifiedBy>
  <cp:revision>2</cp:revision>
  <dcterms:created xsi:type="dcterms:W3CDTF">2011-08-01T13:16:26Z</dcterms:created>
  <dcterms:modified xsi:type="dcterms:W3CDTF">2025-09-17T19:09:54Z</dcterms:modified>
</cp:coreProperties>
</file>